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4158" r:id="rId5"/>
    <p:sldMasterId id="2147483830" r:id="rId6"/>
    <p:sldMasterId id="2147484168" r:id="rId7"/>
  </p:sldMasterIdLst>
  <p:notesMasterIdLst>
    <p:notesMasterId r:id="rId31"/>
  </p:notesMasterIdLst>
  <p:handoutMasterIdLst>
    <p:handoutMasterId r:id="rId32"/>
  </p:handoutMasterIdLst>
  <p:sldIdLst>
    <p:sldId id="277" r:id="rId8"/>
    <p:sldId id="291" r:id="rId9"/>
    <p:sldId id="292" r:id="rId10"/>
    <p:sldId id="273" r:id="rId11"/>
    <p:sldId id="283" r:id="rId12"/>
    <p:sldId id="285" r:id="rId13"/>
    <p:sldId id="286" r:id="rId14"/>
    <p:sldId id="299" r:id="rId15"/>
    <p:sldId id="274" r:id="rId16"/>
    <p:sldId id="296" r:id="rId17"/>
    <p:sldId id="267" r:id="rId18"/>
    <p:sldId id="275" r:id="rId19"/>
    <p:sldId id="293" r:id="rId20"/>
    <p:sldId id="284" r:id="rId21"/>
    <p:sldId id="300" r:id="rId22"/>
    <p:sldId id="264" r:id="rId23"/>
    <p:sldId id="294" r:id="rId24"/>
    <p:sldId id="288" r:id="rId25"/>
    <p:sldId id="281" r:id="rId26"/>
    <p:sldId id="295" r:id="rId27"/>
    <p:sldId id="289" r:id="rId28"/>
    <p:sldId id="298" r:id="rId29"/>
    <p:sldId id="297" r:id="rId30"/>
  </p:sldIdLst>
  <p:sldSz cx="9144000" cy="5143500" type="screen16x9"/>
  <p:notesSz cx="6858000" cy="9144000"/>
  <p:defaultTextStyle>
    <a:defPPr>
      <a:defRPr lang="de-DE"/>
    </a:defPPr>
    <a:lvl1pPr algn="l" rtl="0" fontAlgn="base">
      <a:spcBef>
        <a:spcPct val="0"/>
      </a:spcBef>
      <a:spcAft>
        <a:spcPct val="0"/>
      </a:spcAft>
      <a:defRPr sz="2400" kern="1200">
        <a:solidFill>
          <a:schemeClr val="tx1"/>
        </a:solidFill>
        <a:latin typeface="Times New Roman" pitchFamily="18" charset="0"/>
        <a:ea typeface="MS PGothic" pitchFamily="34" charset="-128"/>
        <a:cs typeface="Arial" charset="0"/>
      </a:defRPr>
    </a:lvl1pPr>
    <a:lvl2pPr marL="457200" algn="l" rtl="0" fontAlgn="base">
      <a:spcBef>
        <a:spcPct val="0"/>
      </a:spcBef>
      <a:spcAft>
        <a:spcPct val="0"/>
      </a:spcAft>
      <a:defRPr sz="2400" kern="1200">
        <a:solidFill>
          <a:schemeClr val="tx1"/>
        </a:solidFill>
        <a:latin typeface="Times New Roman" pitchFamily="18" charset="0"/>
        <a:ea typeface="MS PGothic" pitchFamily="34" charset="-128"/>
        <a:cs typeface="Arial" charset="0"/>
      </a:defRPr>
    </a:lvl2pPr>
    <a:lvl3pPr marL="914400" algn="l" rtl="0" fontAlgn="base">
      <a:spcBef>
        <a:spcPct val="0"/>
      </a:spcBef>
      <a:spcAft>
        <a:spcPct val="0"/>
      </a:spcAft>
      <a:defRPr sz="2400" kern="1200">
        <a:solidFill>
          <a:schemeClr val="tx1"/>
        </a:solidFill>
        <a:latin typeface="Times New Roman" pitchFamily="18" charset="0"/>
        <a:ea typeface="MS PGothic" pitchFamily="34" charset="-128"/>
        <a:cs typeface="Arial" charset="0"/>
      </a:defRPr>
    </a:lvl3pPr>
    <a:lvl4pPr marL="1371600" algn="l" rtl="0" fontAlgn="base">
      <a:spcBef>
        <a:spcPct val="0"/>
      </a:spcBef>
      <a:spcAft>
        <a:spcPct val="0"/>
      </a:spcAft>
      <a:defRPr sz="2400" kern="1200">
        <a:solidFill>
          <a:schemeClr val="tx1"/>
        </a:solidFill>
        <a:latin typeface="Times New Roman" pitchFamily="18" charset="0"/>
        <a:ea typeface="MS PGothic" pitchFamily="34" charset="-128"/>
        <a:cs typeface="Arial" charset="0"/>
      </a:defRPr>
    </a:lvl4pPr>
    <a:lvl5pPr marL="1828800" algn="l" rtl="0" fontAlgn="base">
      <a:spcBef>
        <a:spcPct val="0"/>
      </a:spcBef>
      <a:spcAft>
        <a:spcPct val="0"/>
      </a:spcAft>
      <a:defRPr sz="2400" kern="1200">
        <a:solidFill>
          <a:schemeClr val="tx1"/>
        </a:solidFill>
        <a:latin typeface="Times New Roman" pitchFamily="18" charset="0"/>
        <a:ea typeface="MS PGothic" pitchFamily="34" charset="-128"/>
        <a:cs typeface="Arial" charset="0"/>
      </a:defRPr>
    </a:lvl5pPr>
    <a:lvl6pPr marL="2286000" algn="l" defTabSz="914400" rtl="0" eaLnBrk="1" latinLnBrk="0" hangingPunct="1">
      <a:defRPr sz="2400" kern="1200">
        <a:solidFill>
          <a:schemeClr val="tx1"/>
        </a:solidFill>
        <a:latin typeface="Times New Roman" pitchFamily="18" charset="0"/>
        <a:ea typeface="MS PGothic" pitchFamily="34" charset="-128"/>
        <a:cs typeface="Arial" charset="0"/>
      </a:defRPr>
    </a:lvl6pPr>
    <a:lvl7pPr marL="2743200" algn="l" defTabSz="914400" rtl="0" eaLnBrk="1" latinLnBrk="0" hangingPunct="1">
      <a:defRPr sz="2400" kern="1200">
        <a:solidFill>
          <a:schemeClr val="tx1"/>
        </a:solidFill>
        <a:latin typeface="Times New Roman" pitchFamily="18" charset="0"/>
        <a:ea typeface="MS PGothic" pitchFamily="34" charset="-128"/>
        <a:cs typeface="Arial" charset="0"/>
      </a:defRPr>
    </a:lvl7pPr>
    <a:lvl8pPr marL="3200400" algn="l" defTabSz="914400" rtl="0" eaLnBrk="1" latinLnBrk="0" hangingPunct="1">
      <a:defRPr sz="2400" kern="1200">
        <a:solidFill>
          <a:schemeClr val="tx1"/>
        </a:solidFill>
        <a:latin typeface="Times New Roman" pitchFamily="18" charset="0"/>
        <a:ea typeface="MS PGothic" pitchFamily="34" charset="-128"/>
        <a:cs typeface="Arial" charset="0"/>
      </a:defRPr>
    </a:lvl8pPr>
    <a:lvl9pPr marL="3657600" algn="l" defTabSz="914400" rtl="0" eaLnBrk="1" latinLnBrk="0" hangingPunct="1">
      <a:defRPr sz="2400" kern="1200">
        <a:solidFill>
          <a:schemeClr val="tx1"/>
        </a:solidFill>
        <a:latin typeface="Times New Roman" pitchFamily="18" charset="0"/>
        <a:ea typeface="MS PGothic" pitchFamily="34" charset="-128"/>
        <a:cs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anie Leroy" initials="ML" lastIdx="14" clrIdx="0"/>
  <p:cmAuthor id="1" name="Office" initials="O" lastIdx="1" clrIdx="1"/>
  <p:cmAuthor id="2" name="kotler@ICLEIv2.local" initials="k" lastIdx="1" clrIdx="2">
    <p:extLst>
      <p:ext uri="{19B8F6BF-5375-455C-9EA6-DF929625EA0E}">
        <p15:presenceInfo xmlns:p15="http://schemas.microsoft.com/office/powerpoint/2012/main" userId="S-1-5-21-2667393401-3906268746-3631195591-15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494"/>
    <a:srgbClr val="29ABE2"/>
    <a:srgbClr val="134095"/>
    <a:srgbClr val="034EA2"/>
    <a:srgbClr val="F4F4F4"/>
    <a:srgbClr val="B94E98"/>
    <a:srgbClr val="E60099"/>
    <a:srgbClr val="7F7F7F"/>
    <a:srgbClr val="A6CE39"/>
    <a:srgbClr val="D9DA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A9F675-2BDC-3A14-0503-EE4ABE8D45FA}" v="13" dt="2021-06-17T14:55:04.8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5/10/relationships/revisionInfo" Target="revisionInfo.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38A9F675-2BDC-3A14-0503-EE4ABE8D45FA}"/>
    <pc:docChg chg="modSld">
      <pc:chgData name="" userId="" providerId="" clId="Web-{38A9F675-2BDC-3A14-0503-EE4ABE8D45FA}" dt="2021-06-17T14:55:00.037" v="4" actId="20577"/>
      <pc:docMkLst>
        <pc:docMk/>
      </pc:docMkLst>
      <pc:sldChg chg="modSp">
        <pc:chgData name="" userId="" providerId="" clId="Web-{38A9F675-2BDC-3A14-0503-EE4ABE8D45FA}" dt="2021-06-17T14:55:00.037" v="4" actId="20577"/>
        <pc:sldMkLst>
          <pc:docMk/>
          <pc:sldMk cId="1144148208" sldId="291"/>
        </pc:sldMkLst>
        <pc:spChg chg="mod">
          <ac:chgData name="" userId="" providerId="" clId="Web-{38A9F675-2BDC-3A14-0503-EE4ABE8D45FA}" dt="2021-06-17T14:55:00.037" v="4" actId="20577"/>
          <ac:spMkLst>
            <pc:docMk/>
            <pc:sldMk cId="1144148208" sldId="291"/>
            <ac:spMk id="17" creationId="{02734E4A-F4B3-487F-B3A7-35E45399C766}"/>
          </ac:spMkLst>
        </pc:spChg>
      </pc:sldChg>
    </pc:docChg>
  </pc:docChgLst>
  <pc:docChgLst>
    <pc:chgData name="Gastbenutzer" userId="S::urn:spo:anon#1f9b7b7524b344b7e95a5b1233e4359b85e53d60cb6db058e92dd10dd20e9658::" providerId="AD" clId="Web-{38A9F675-2BDC-3A14-0503-EE4ABE8D45FA}"/>
    <pc:docChg chg="modSld">
      <pc:chgData name="Gastbenutzer" userId="S::urn:spo:anon#1f9b7b7524b344b7e95a5b1233e4359b85e53d60cb6db058e92dd10dd20e9658::" providerId="AD" clId="Web-{38A9F675-2BDC-3A14-0503-EE4ABE8D45FA}" dt="2021-06-17T14:55:00.974" v="0" actId="20577"/>
      <pc:docMkLst>
        <pc:docMk/>
      </pc:docMkLst>
      <pc:sldChg chg="modSp">
        <pc:chgData name="Gastbenutzer" userId="S::urn:spo:anon#1f9b7b7524b344b7e95a5b1233e4359b85e53d60cb6db058e92dd10dd20e9658::" providerId="AD" clId="Web-{38A9F675-2BDC-3A14-0503-EE4ABE8D45FA}" dt="2021-06-17T14:55:00.974" v="0" actId="20577"/>
        <pc:sldMkLst>
          <pc:docMk/>
          <pc:sldMk cId="1144148208" sldId="291"/>
        </pc:sldMkLst>
        <pc:spChg chg="mod">
          <ac:chgData name="Gastbenutzer" userId="S::urn:spo:anon#1f9b7b7524b344b7e95a5b1233e4359b85e53d60cb6db058e92dd10dd20e9658::" providerId="AD" clId="Web-{38A9F675-2BDC-3A14-0503-EE4ABE8D45FA}" dt="2021-06-17T14:55:00.974" v="0" actId="20577"/>
          <ac:spMkLst>
            <pc:docMk/>
            <pc:sldMk cId="1144148208" sldId="291"/>
            <ac:spMk id="17" creationId="{02734E4A-F4B3-487F-B3A7-35E45399C7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 charset="0"/>
                <a:ea typeface="+mn-ea"/>
                <a:cs typeface="+mn-cs"/>
              </a:defRPr>
            </a:lvl1pPr>
          </a:lstStyle>
          <a:p>
            <a:pPr>
              <a:defRPr/>
            </a:pPr>
            <a:endParaRPr lang="de-DE"/>
          </a:p>
        </p:txBody>
      </p:sp>
      <p:sp>
        <p:nvSpPr>
          <p:cNvPr id="9219"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 charset="0"/>
                <a:ea typeface="+mn-ea"/>
                <a:cs typeface="+mn-cs"/>
              </a:defRPr>
            </a:lvl1pPr>
          </a:lstStyle>
          <a:p>
            <a:pPr>
              <a:defRPr/>
            </a:pPr>
            <a:endParaRPr lang="de-DE"/>
          </a:p>
        </p:txBody>
      </p:sp>
      <p:sp>
        <p:nvSpPr>
          <p:cNvPr id="9220"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 charset="0"/>
                <a:ea typeface="+mn-ea"/>
                <a:cs typeface="+mn-cs"/>
              </a:defRPr>
            </a:lvl1pPr>
          </a:lstStyle>
          <a:p>
            <a:pPr>
              <a:defRPr/>
            </a:pPr>
            <a:endParaRPr lang="de-DE"/>
          </a:p>
        </p:txBody>
      </p:sp>
      <p:sp>
        <p:nvSpPr>
          <p:cNvPr id="9221"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pitchFamily="34" charset="-128"/>
                <a:cs typeface="+mn-cs"/>
              </a:defRPr>
            </a:lvl1pPr>
          </a:lstStyle>
          <a:p>
            <a:pPr>
              <a:defRPr/>
            </a:pPr>
            <a:fld id="{20D9A817-AE72-486F-8F30-A15730EF1914}" type="slidenum">
              <a:rPr lang="de-DE"/>
              <a:pPr>
                <a:defRPr/>
              </a:pPr>
              <a:t>‹#›</a:t>
            </a:fld>
            <a:endParaRPr lang="de-DE"/>
          </a:p>
        </p:txBody>
      </p:sp>
    </p:spTree>
    <p:extLst>
      <p:ext uri="{BB962C8B-B14F-4D97-AF65-F5344CB8AC3E}">
        <p14:creationId xmlns:p14="http://schemas.microsoft.com/office/powerpoint/2010/main" val="3793816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 charset="0"/>
                <a:ea typeface="+mn-ea"/>
                <a:cs typeface="+mn-cs"/>
              </a:defRPr>
            </a:lvl1pPr>
          </a:lstStyle>
          <a:p>
            <a:pPr>
              <a:defRPr/>
            </a:pPr>
            <a:endParaRPr lang="de-DE"/>
          </a:p>
        </p:txBody>
      </p:sp>
      <p:sp>
        <p:nvSpPr>
          <p:cNvPr id="235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 charset="0"/>
                <a:ea typeface="+mn-ea"/>
                <a:cs typeface="+mn-cs"/>
              </a:defRPr>
            </a:lvl1pPr>
          </a:lstStyle>
          <a:p>
            <a:pPr>
              <a:defRPr/>
            </a:pPr>
            <a:endParaRPr lang="de-DE"/>
          </a:p>
        </p:txBody>
      </p:sp>
      <p:sp>
        <p:nvSpPr>
          <p:cNvPr id="2253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2355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 charset="0"/>
                <a:ea typeface="+mn-ea"/>
                <a:cs typeface="+mn-cs"/>
              </a:defRPr>
            </a:lvl1pPr>
          </a:lstStyle>
          <a:p>
            <a:pPr>
              <a:defRPr/>
            </a:pPr>
            <a:endParaRPr lang="de-DE"/>
          </a:p>
        </p:txBody>
      </p:sp>
      <p:sp>
        <p:nvSpPr>
          <p:cNvPr id="235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S PGothic" pitchFamily="34" charset="-128"/>
                <a:cs typeface="+mn-cs"/>
              </a:defRPr>
            </a:lvl1pPr>
          </a:lstStyle>
          <a:p>
            <a:pPr>
              <a:defRPr/>
            </a:pPr>
            <a:fld id="{63B5EA84-88EF-4B72-AC7C-7D59531DA5D4}" type="slidenum">
              <a:rPr lang="de-DE"/>
              <a:pPr>
                <a:defRPr/>
              </a:pPr>
              <a:t>‹#›</a:t>
            </a:fld>
            <a:endParaRPr lang="de-DE"/>
          </a:p>
        </p:txBody>
      </p:sp>
    </p:spTree>
    <p:extLst>
      <p:ext uri="{BB962C8B-B14F-4D97-AF65-F5344CB8AC3E}">
        <p14:creationId xmlns:p14="http://schemas.microsoft.com/office/powerpoint/2010/main" val="39936638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a:defRPr>
    </a:lvl1pPr>
    <a:lvl2pPr marL="4572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a:defRPr>
    </a:lvl2pPr>
    <a:lvl3pPr marL="9144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a:defRPr>
    </a:lvl3pPr>
    <a:lvl4pPr marL="13716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a:defRPr>
    </a:lvl4pPr>
    <a:lvl5pPr marL="1828800" algn="l" rtl="0" eaLnBrk="0" fontAlgn="base" hangingPunct="0">
      <a:spcBef>
        <a:spcPct val="30000"/>
      </a:spcBef>
      <a:spcAft>
        <a:spcPct val="0"/>
      </a:spcAft>
      <a:defRPr sz="1200" kern="1200">
        <a:solidFill>
          <a:schemeClr val="tx1"/>
        </a:solidFill>
        <a:latin typeface="Times New Roman" pitchFamily="1" charset="0"/>
        <a:ea typeface="MS PGothic" pitchFamily="34" charset="-128"/>
        <a:cs typeface="MS PGothic"/>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
          <p:cNvSpPr>
            <a:spLocks noGrp="1" noChangeArrowheads="1"/>
          </p:cNvSpPr>
          <p:nvPr>
            <p:ph type="sldNum" sz="quarter" idx="5"/>
          </p:nvPr>
        </p:nvSpPr>
        <p:spPr>
          <a:xfrm>
            <a:off x="3884613" y="8685213"/>
            <a:ext cx="2965450" cy="450850"/>
          </a:xfrm>
          <a:noFill/>
        </p:spPr>
        <p:txBody>
          <a:bodyPr/>
          <a:lstStyle/>
          <a:p>
            <a:fld id="{22C38D08-B801-4934-BE2B-6B63B574DE13}" type="slidenum">
              <a:rPr lang="en-US" smtClean="0"/>
              <a:pPr/>
              <a:t>1</a:t>
            </a:fld>
            <a:endParaRPr lang="en-US"/>
          </a:p>
        </p:txBody>
      </p:sp>
      <p:sp>
        <p:nvSpPr>
          <p:cNvPr id="23555" name="Rectangle 1032"/>
          <p:cNvSpPr>
            <a:spLocks noGrp="1" noRot="1" noChangeAspect="1" noChangeArrowheads="1" noTextEdit="1"/>
          </p:cNvSpPr>
          <p:nvPr>
            <p:ph type="sldImg"/>
          </p:nvPr>
        </p:nvSpPr>
        <p:spPr>
          <a:xfrm>
            <a:off x="71438" y="798513"/>
            <a:ext cx="6705600" cy="3773487"/>
          </a:xfrm>
          <a:ln/>
        </p:spPr>
      </p:sp>
      <p:sp>
        <p:nvSpPr>
          <p:cNvPr id="23556" name="Rectangle 1033"/>
          <p:cNvSpPr>
            <a:spLocks noGrp="1" noChangeArrowheads="1"/>
          </p:cNvSpPr>
          <p:nvPr>
            <p:ph type="body" idx="1"/>
          </p:nvPr>
        </p:nvSpPr>
        <p:spPr>
          <a:noFill/>
          <a:ln/>
        </p:spPr>
        <p:txBody>
          <a:bodyPr/>
          <a:lstStyle/>
          <a:p>
            <a:pPr eaLnBrk="1" hangingPunct="1"/>
            <a:endParaRPr lang="fr-FR">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10"/>
          <p:cNvSpPr>
            <a:spLocks noGrp="1" noChangeArrowheads="1"/>
          </p:cNvSpPr>
          <p:nvPr>
            <p:ph type="sldNum" sz="quarter" idx="5"/>
          </p:nvPr>
        </p:nvSpPr>
        <p:spPr>
          <a:xfrm>
            <a:off x="3884613" y="8685213"/>
            <a:ext cx="2965450" cy="450850"/>
          </a:xfrm>
          <a:noFill/>
        </p:spPr>
        <p:txBody>
          <a:bodyPr/>
          <a:lstStyle/>
          <a:p>
            <a:fld id="{6D1DE248-D4A6-4AD5-BF68-3E757F98788E}" type="slidenum">
              <a:rPr lang="en-US" smtClean="0"/>
              <a:pPr/>
              <a:t>15</a:t>
            </a:fld>
            <a:endParaRPr lang="en-US"/>
          </a:p>
        </p:txBody>
      </p:sp>
      <p:sp>
        <p:nvSpPr>
          <p:cNvPr id="25603" name="Rectangle 1030"/>
          <p:cNvSpPr>
            <a:spLocks noGrp="1" noRot="1" noChangeAspect="1" noChangeArrowheads="1" noTextEdit="1"/>
          </p:cNvSpPr>
          <p:nvPr>
            <p:ph type="sldImg"/>
          </p:nvPr>
        </p:nvSpPr>
        <p:spPr>
          <a:xfrm>
            <a:off x="71438" y="798513"/>
            <a:ext cx="6705600" cy="3773487"/>
          </a:xfrm>
          <a:ln/>
        </p:spPr>
      </p:sp>
      <p:sp>
        <p:nvSpPr>
          <p:cNvPr id="25604" name="Rectangle 1031"/>
          <p:cNvSpPr>
            <a:spLocks noGrp="1" noChangeArrowheads="1"/>
          </p:cNvSpPr>
          <p:nvPr>
            <p:ph type="body" idx="1"/>
          </p:nvPr>
        </p:nvSpPr>
        <p:spPr>
          <a:noFill/>
          <a:ln/>
        </p:spPr>
        <p:txBody>
          <a:bodyPr/>
          <a:lstStyle/>
          <a:p>
            <a:pPr eaLnBrk="1" hangingPunct="1"/>
            <a:endParaRPr lang="fr-FR">
              <a:latin typeface="Times New Roman" pitchFamily="18" charset="0"/>
            </a:endParaRPr>
          </a:p>
        </p:txBody>
      </p:sp>
    </p:spTree>
    <p:extLst>
      <p:ext uri="{BB962C8B-B14F-4D97-AF65-F5344CB8AC3E}">
        <p14:creationId xmlns:p14="http://schemas.microsoft.com/office/powerpoint/2010/main" val="4730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63B5EA84-88EF-4B72-AC7C-7D59531DA5D4}" type="slidenum">
              <a:rPr lang="de-DE" smtClean="0"/>
              <a:pPr>
                <a:defRPr/>
              </a:pPr>
              <a:t>19</a:t>
            </a:fld>
            <a:endParaRPr lang="de-DE"/>
          </a:p>
        </p:txBody>
      </p:sp>
    </p:spTree>
    <p:extLst>
      <p:ext uri="{BB962C8B-B14F-4D97-AF65-F5344CB8AC3E}">
        <p14:creationId xmlns:p14="http://schemas.microsoft.com/office/powerpoint/2010/main" val="2577056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de-DE"/>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3B5EA84-88EF-4B72-AC7C-7D59531DA5D4}" type="slidenum">
              <a:rPr kumimoji="0" lang="de-DE" sz="1200" b="0" i="0" u="none" strike="noStrike" kern="120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de-DE" sz="12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2B5D92-A955-46B5-98D5-0AFCA91F7102}" type="slidenum">
              <a:rPr kumimoji="0" lang="de-DE" altLang="en-US" sz="1200" b="0" i="0" u="none" strike="noStrike" kern="120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de-DE" altLang="en-US" sz="12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endParaRPr>
          </a:p>
        </p:txBody>
      </p:sp>
      <p:sp>
        <p:nvSpPr>
          <p:cNvPr id="30723" name="Rectangle 2"/>
          <p:cNvSpPr>
            <a:spLocks noGrp="1" noRot="1" noChangeAspect="1" noChangeArrowheads="1" noTextEdit="1"/>
          </p:cNvSpPr>
          <p:nvPr>
            <p:ph type="sldImg"/>
          </p:nvPr>
        </p:nvSpPr>
        <p:spPr>
          <a:xfrm>
            <a:off x="381000" y="685800"/>
            <a:ext cx="6096000" cy="3429000"/>
          </a:xfrm>
          <a:ln/>
        </p:spPr>
      </p:sp>
      <p:sp>
        <p:nvSpPr>
          <p:cNvPr id="30724" name="Rectangle 3"/>
          <p:cNvSpPr>
            <a:spLocks noGrp="1" noChangeArrowheads="1"/>
          </p:cNvSpPr>
          <p:nvPr>
            <p:ph type="body" idx="1"/>
          </p:nvPr>
        </p:nvSpPr>
        <p:spPr>
          <a:noFill/>
          <a:ln/>
        </p:spPr>
        <p:txBody>
          <a:bodyPr/>
          <a:lstStyle/>
          <a:p>
            <a:pPr eaLnBrk="1" hangingPunct="1"/>
            <a:endParaRPr lang="en-US" altLang="en-US">
              <a:latin typeface="Times New Roman" pitchFamily="18" charset="0"/>
            </a:endParaRPr>
          </a:p>
        </p:txBody>
      </p:sp>
    </p:spTree>
    <p:extLst>
      <p:ext uri="{BB962C8B-B14F-4D97-AF65-F5344CB8AC3E}">
        <p14:creationId xmlns:p14="http://schemas.microsoft.com/office/powerpoint/2010/main" val="635214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381000" y="685800"/>
            <a:ext cx="6096000" cy="3429000"/>
          </a:xfrm>
          <a:ln/>
        </p:spPr>
      </p:sp>
      <p:sp>
        <p:nvSpPr>
          <p:cNvPr id="24579" name="Notes Placeholder 2"/>
          <p:cNvSpPr>
            <a:spLocks noGrp="1"/>
          </p:cNvSpPr>
          <p:nvPr>
            <p:ph type="body" idx="1"/>
          </p:nvPr>
        </p:nvSpPr>
        <p:spPr>
          <a:noFill/>
          <a:ln/>
        </p:spPr>
        <p:txBody>
          <a:bodyPr/>
          <a:lstStyle/>
          <a:p>
            <a:endParaRPr lang="de-DE">
              <a:latin typeface="Times New Roman" pitchFamily="18" charset="0"/>
            </a:endParaRPr>
          </a:p>
        </p:txBody>
      </p:sp>
      <p:sp>
        <p:nvSpPr>
          <p:cNvPr id="24580" name="Slide Number Placeholder 3"/>
          <p:cNvSpPr>
            <a:spLocks noGrp="1"/>
          </p:cNvSpPr>
          <p:nvPr>
            <p:ph type="sldNum" sz="quarter" idx="5"/>
          </p:nvPr>
        </p:nvSpPr>
        <p:spPr>
          <a:noFill/>
        </p:spPr>
        <p:txBody>
          <a:bodyPr/>
          <a:lstStyle/>
          <a:p>
            <a:fld id="{20F47BF8-3EDA-4CBF-9584-5B750609711C}" type="slidenum">
              <a:rPr lang="de-DE" smtClean="0"/>
              <a:pPr/>
              <a:t>4</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de-DE"/>
          </a:p>
        </p:txBody>
      </p:sp>
      <p:sp>
        <p:nvSpPr>
          <p:cNvPr id="4" name="Slide Number Placeholder 3"/>
          <p:cNvSpPr>
            <a:spLocks noGrp="1"/>
          </p:cNvSpPr>
          <p:nvPr>
            <p:ph type="sldNum" sz="quarter" idx="10"/>
          </p:nvPr>
        </p:nvSpPr>
        <p:spPr/>
        <p:txBody>
          <a:bodyPr/>
          <a:lstStyle/>
          <a:p>
            <a:pPr>
              <a:defRPr/>
            </a:pPr>
            <a:fld id="{63B5EA84-88EF-4B72-AC7C-7D59531DA5D4}" type="slidenum">
              <a:rPr lang="de-DE" smtClean="0"/>
              <a:pPr>
                <a:defRPr/>
              </a:pPr>
              <a:t>5</a:t>
            </a:fld>
            <a:endParaRPr lang="de-DE"/>
          </a:p>
        </p:txBody>
      </p:sp>
    </p:spTree>
    <p:extLst>
      <p:ext uri="{BB962C8B-B14F-4D97-AF65-F5344CB8AC3E}">
        <p14:creationId xmlns:p14="http://schemas.microsoft.com/office/powerpoint/2010/main" val="1780516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10"/>
          <p:cNvSpPr>
            <a:spLocks noGrp="1" noChangeArrowheads="1"/>
          </p:cNvSpPr>
          <p:nvPr>
            <p:ph type="sldNum" sz="quarter" idx="5"/>
          </p:nvPr>
        </p:nvSpPr>
        <p:spPr>
          <a:xfrm>
            <a:off x="3884613" y="8685213"/>
            <a:ext cx="2965450" cy="450850"/>
          </a:xfrm>
          <a:noFill/>
        </p:spPr>
        <p:txBody>
          <a:bodyPr/>
          <a:lstStyle/>
          <a:p>
            <a:fld id="{6D1DE248-D4A6-4AD5-BF68-3E757F98788E}" type="slidenum">
              <a:rPr lang="en-US" smtClean="0"/>
              <a:pPr/>
              <a:t>6</a:t>
            </a:fld>
            <a:endParaRPr lang="en-US"/>
          </a:p>
        </p:txBody>
      </p:sp>
      <p:sp>
        <p:nvSpPr>
          <p:cNvPr id="25603" name="Rectangle 1030"/>
          <p:cNvSpPr>
            <a:spLocks noGrp="1" noRot="1" noChangeAspect="1" noChangeArrowheads="1" noTextEdit="1"/>
          </p:cNvSpPr>
          <p:nvPr>
            <p:ph type="sldImg"/>
          </p:nvPr>
        </p:nvSpPr>
        <p:spPr>
          <a:xfrm>
            <a:off x="71438" y="798513"/>
            <a:ext cx="6705600" cy="3773487"/>
          </a:xfrm>
          <a:ln/>
        </p:spPr>
      </p:sp>
      <p:sp>
        <p:nvSpPr>
          <p:cNvPr id="25604" name="Rectangle 1031"/>
          <p:cNvSpPr>
            <a:spLocks noGrp="1" noChangeArrowheads="1"/>
          </p:cNvSpPr>
          <p:nvPr>
            <p:ph type="body" idx="1"/>
          </p:nvPr>
        </p:nvSpPr>
        <p:spPr>
          <a:noFill/>
          <a:ln/>
        </p:spPr>
        <p:txBody>
          <a:bodyPr/>
          <a:lstStyle/>
          <a:p>
            <a:pPr eaLnBrk="1" hangingPunct="1"/>
            <a:endParaRPr lang="fr-FR">
              <a:latin typeface="Times New Roman" pitchFamily="18" charset="0"/>
            </a:endParaRPr>
          </a:p>
        </p:txBody>
      </p:sp>
    </p:spTree>
    <p:extLst>
      <p:ext uri="{BB962C8B-B14F-4D97-AF65-F5344CB8AC3E}">
        <p14:creationId xmlns:p14="http://schemas.microsoft.com/office/powerpoint/2010/main" val="1137706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10"/>
          <p:cNvSpPr>
            <a:spLocks noGrp="1" noChangeArrowheads="1"/>
          </p:cNvSpPr>
          <p:nvPr>
            <p:ph type="sldNum" sz="quarter" idx="5"/>
          </p:nvPr>
        </p:nvSpPr>
        <p:spPr>
          <a:xfrm>
            <a:off x="3884613" y="8685213"/>
            <a:ext cx="2965450" cy="450850"/>
          </a:xfrm>
          <a:noFill/>
        </p:spPr>
        <p:txBody>
          <a:bodyPr/>
          <a:lstStyle/>
          <a:p>
            <a:fld id="{6D1DE248-D4A6-4AD5-BF68-3E757F98788E}" type="slidenum">
              <a:rPr lang="en-US" smtClean="0"/>
              <a:pPr/>
              <a:t>7</a:t>
            </a:fld>
            <a:endParaRPr lang="en-US"/>
          </a:p>
        </p:txBody>
      </p:sp>
      <p:sp>
        <p:nvSpPr>
          <p:cNvPr id="25603" name="Rectangle 1030"/>
          <p:cNvSpPr>
            <a:spLocks noGrp="1" noRot="1" noChangeAspect="1" noChangeArrowheads="1" noTextEdit="1"/>
          </p:cNvSpPr>
          <p:nvPr>
            <p:ph type="sldImg"/>
          </p:nvPr>
        </p:nvSpPr>
        <p:spPr>
          <a:xfrm>
            <a:off x="71438" y="798513"/>
            <a:ext cx="6705600" cy="3773487"/>
          </a:xfrm>
          <a:ln/>
        </p:spPr>
      </p:sp>
      <p:sp>
        <p:nvSpPr>
          <p:cNvPr id="25604" name="Rectangle 1031"/>
          <p:cNvSpPr>
            <a:spLocks noGrp="1" noChangeArrowheads="1"/>
          </p:cNvSpPr>
          <p:nvPr>
            <p:ph type="body" idx="1"/>
          </p:nvPr>
        </p:nvSpPr>
        <p:spPr>
          <a:noFill/>
          <a:ln/>
        </p:spPr>
        <p:txBody>
          <a:bodyPr/>
          <a:lstStyle/>
          <a:p>
            <a:pPr eaLnBrk="1" hangingPunct="1"/>
            <a:endParaRPr lang="fr-FR">
              <a:latin typeface="Times New Roman" pitchFamily="18" charset="0"/>
            </a:endParaRPr>
          </a:p>
        </p:txBody>
      </p:sp>
    </p:spTree>
    <p:extLst>
      <p:ext uri="{BB962C8B-B14F-4D97-AF65-F5344CB8AC3E}">
        <p14:creationId xmlns:p14="http://schemas.microsoft.com/office/powerpoint/2010/main" val="1294865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10"/>
          <p:cNvSpPr>
            <a:spLocks noGrp="1" noChangeArrowheads="1"/>
          </p:cNvSpPr>
          <p:nvPr>
            <p:ph type="sldNum" sz="quarter" idx="5"/>
          </p:nvPr>
        </p:nvSpPr>
        <p:spPr>
          <a:xfrm>
            <a:off x="3884613" y="8685213"/>
            <a:ext cx="2965450" cy="450850"/>
          </a:xfrm>
          <a:noFill/>
        </p:spPr>
        <p:txBody>
          <a:bodyPr/>
          <a:lstStyle/>
          <a:p>
            <a:fld id="{6D1DE248-D4A6-4AD5-BF68-3E757F98788E}" type="slidenum">
              <a:rPr lang="en-US" smtClean="0"/>
              <a:pPr/>
              <a:t>8</a:t>
            </a:fld>
            <a:endParaRPr lang="en-US"/>
          </a:p>
        </p:txBody>
      </p:sp>
      <p:sp>
        <p:nvSpPr>
          <p:cNvPr id="25603" name="Rectangle 1030"/>
          <p:cNvSpPr>
            <a:spLocks noGrp="1" noRot="1" noChangeAspect="1" noChangeArrowheads="1" noTextEdit="1"/>
          </p:cNvSpPr>
          <p:nvPr>
            <p:ph type="sldImg"/>
          </p:nvPr>
        </p:nvSpPr>
        <p:spPr>
          <a:xfrm>
            <a:off x="71438" y="798513"/>
            <a:ext cx="6705600" cy="3773487"/>
          </a:xfrm>
          <a:ln/>
        </p:spPr>
      </p:sp>
      <p:sp>
        <p:nvSpPr>
          <p:cNvPr id="25604" name="Rectangle 1031"/>
          <p:cNvSpPr>
            <a:spLocks noGrp="1" noChangeArrowheads="1"/>
          </p:cNvSpPr>
          <p:nvPr>
            <p:ph type="body" idx="1"/>
          </p:nvPr>
        </p:nvSpPr>
        <p:spPr>
          <a:noFill/>
          <a:ln/>
        </p:spPr>
        <p:txBody>
          <a:bodyPr/>
          <a:lstStyle/>
          <a:p>
            <a:pPr eaLnBrk="1" hangingPunct="1"/>
            <a:endParaRPr lang="fr-FR">
              <a:latin typeface="Times New Roman" pitchFamily="18" charset="0"/>
            </a:endParaRPr>
          </a:p>
        </p:txBody>
      </p:sp>
    </p:spTree>
    <p:extLst>
      <p:ext uri="{BB962C8B-B14F-4D97-AF65-F5344CB8AC3E}">
        <p14:creationId xmlns:p14="http://schemas.microsoft.com/office/powerpoint/2010/main" val="564278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10"/>
          <p:cNvSpPr>
            <a:spLocks noGrp="1" noChangeArrowheads="1"/>
          </p:cNvSpPr>
          <p:nvPr>
            <p:ph type="sldNum" sz="quarter" idx="5"/>
          </p:nvPr>
        </p:nvSpPr>
        <p:spPr>
          <a:xfrm>
            <a:off x="3884613" y="8685213"/>
            <a:ext cx="2965450" cy="450850"/>
          </a:xfrm>
          <a:noFill/>
        </p:spPr>
        <p:txBody>
          <a:bodyPr/>
          <a:lstStyle/>
          <a:p>
            <a:fld id="{29D40CDC-7CEA-4E11-AE68-004A0D4D9392}" type="slidenum">
              <a:rPr lang="en-US" smtClean="0"/>
              <a:pPr/>
              <a:t>9</a:t>
            </a:fld>
            <a:endParaRPr lang="en-US"/>
          </a:p>
        </p:txBody>
      </p:sp>
      <p:sp>
        <p:nvSpPr>
          <p:cNvPr id="26627" name="Rectangle 1030"/>
          <p:cNvSpPr>
            <a:spLocks noGrp="1" noRot="1" noChangeAspect="1" noChangeArrowheads="1" noTextEdit="1"/>
          </p:cNvSpPr>
          <p:nvPr>
            <p:ph type="sldImg"/>
          </p:nvPr>
        </p:nvSpPr>
        <p:spPr>
          <a:xfrm>
            <a:off x="71438" y="798513"/>
            <a:ext cx="6705600" cy="3773487"/>
          </a:xfrm>
          <a:ln/>
        </p:spPr>
      </p:sp>
      <p:sp>
        <p:nvSpPr>
          <p:cNvPr id="26628" name="Rectangle 1031"/>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a:solidFill>
                  <a:schemeClr val="bg1"/>
                </a:solidFill>
              </a:rPr>
              <a:t>The CIVITAS Initiative brings cities, transport professionals and the wider public together to test and</a:t>
            </a:r>
            <a:br>
              <a:rPr lang="en-US" sz="1200" b="0">
                <a:solidFill>
                  <a:schemeClr val="bg1"/>
                </a:solidFill>
              </a:rPr>
            </a:br>
            <a:r>
              <a:rPr lang="en-US" sz="1200" b="0">
                <a:solidFill>
                  <a:schemeClr val="bg1"/>
                </a:solidFill>
              </a:rPr>
              <a:t> implement innovative measures for cleaner, more efficient, and more sustainable urban mobility. It also    brings together practitioners and policy makers from across Europe to advocate for a transition to sustainable urban mobility, and provides its growing community opportunities to network with and learn from one another.</a:t>
            </a:r>
            <a:endParaRPr lang="en-US" altLang="de-DE" sz="1200" b="0" kern="0">
              <a:solidFill>
                <a:schemeClr val="bg1"/>
              </a:solidFill>
            </a:endParaRPr>
          </a:p>
          <a:p>
            <a:pPr eaLnBrk="1" hangingPunct="1"/>
            <a:endParaRPr lang="fr-FR">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de-DE"/>
          </a:p>
        </p:txBody>
      </p:sp>
      <p:sp>
        <p:nvSpPr>
          <p:cNvPr id="4" name="Slide Number Placeholder 3"/>
          <p:cNvSpPr>
            <a:spLocks noGrp="1"/>
          </p:cNvSpPr>
          <p:nvPr>
            <p:ph type="sldNum" sz="quarter" idx="10"/>
          </p:nvPr>
        </p:nvSpPr>
        <p:spPr/>
        <p:txBody>
          <a:bodyPr/>
          <a:lstStyle/>
          <a:p>
            <a:pPr>
              <a:defRPr/>
            </a:pPr>
            <a:fld id="{63B5EA84-88EF-4B72-AC7C-7D59531DA5D4}" type="slidenum">
              <a:rPr lang="de-DE" smtClean="0"/>
              <a:pPr>
                <a:defRPr/>
              </a:pPr>
              <a:t>11</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10"/>
          <p:cNvSpPr>
            <a:spLocks noGrp="1" noChangeArrowheads="1"/>
          </p:cNvSpPr>
          <p:nvPr>
            <p:ph type="sldNum" sz="quarter" idx="5"/>
          </p:nvPr>
        </p:nvSpPr>
        <p:spPr>
          <a:xfrm>
            <a:off x="3884613" y="8685213"/>
            <a:ext cx="2965450" cy="450850"/>
          </a:xfrm>
          <a:noFill/>
        </p:spPr>
        <p:txBody>
          <a:bodyPr/>
          <a:lstStyle/>
          <a:p>
            <a:fld id="{6D1DE248-D4A6-4AD5-BF68-3E757F98788E}" type="slidenum">
              <a:rPr lang="en-US" smtClean="0"/>
              <a:pPr/>
              <a:t>12</a:t>
            </a:fld>
            <a:endParaRPr lang="en-US"/>
          </a:p>
        </p:txBody>
      </p:sp>
      <p:sp>
        <p:nvSpPr>
          <p:cNvPr id="25603" name="Rectangle 1030"/>
          <p:cNvSpPr>
            <a:spLocks noGrp="1" noRot="1" noChangeAspect="1" noChangeArrowheads="1" noTextEdit="1"/>
          </p:cNvSpPr>
          <p:nvPr>
            <p:ph type="sldImg"/>
          </p:nvPr>
        </p:nvSpPr>
        <p:spPr>
          <a:xfrm>
            <a:off x="71438" y="798513"/>
            <a:ext cx="6705600" cy="3773487"/>
          </a:xfrm>
          <a:ln/>
        </p:spPr>
      </p:sp>
      <p:sp>
        <p:nvSpPr>
          <p:cNvPr id="25604" name="Rectangle 1031"/>
          <p:cNvSpPr>
            <a:spLocks noGrp="1" noChangeArrowheads="1"/>
          </p:cNvSpPr>
          <p:nvPr>
            <p:ph type="body" idx="1"/>
          </p:nvPr>
        </p:nvSpPr>
        <p:spPr>
          <a:noFill/>
          <a:ln/>
        </p:spPr>
        <p:txBody>
          <a:bodyPr/>
          <a:lstStyle/>
          <a:p>
            <a:pPr eaLnBrk="1" hangingPunct="1"/>
            <a:endParaRPr lang="fr-FR">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8195" name="Rectangle 3"/>
          <p:cNvSpPr>
            <a:spLocks noGrp="1" noChangeArrowheads="1"/>
          </p:cNvSpPr>
          <p:nvPr>
            <p:ph type="subTitle" idx="1"/>
          </p:nvPr>
        </p:nvSpPr>
        <p:spPr>
          <a:xfrm>
            <a:off x="395536" y="3020529"/>
            <a:ext cx="8352928" cy="432048"/>
          </a:xfrm>
        </p:spPr>
        <p:txBody>
          <a:bodyPr/>
          <a:lstStyle>
            <a:lvl1pPr marL="0" marR="0" indent="0" algn="ctr" defTabSz="449263" rtl="0" eaLnBrk="0" fontAlgn="base" latinLnBrk="0" hangingPunct="0">
              <a:lnSpc>
                <a:spcPct val="100000"/>
              </a:lnSpc>
              <a:spcBef>
                <a:spcPct val="0"/>
              </a:spcBef>
              <a:spcAft>
                <a:spcPts val="1700"/>
              </a:spcAft>
              <a:buClr>
                <a:srgbClr val="134095"/>
              </a:buClr>
              <a:buSzPct val="130000"/>
              <a:buFont typeface="Arial" charset="0"/>
              <a:buNone/>
              <a:tabLst/>
              <a:defRPr b="0">
                <a:solidFill>
                  <a:srgbClr val="004494"/>
                </a:solidFill>
              </a:defRPr>
            </a:lvl1pPr>
          </a:lstStyle>
          <a:p>
            <a:pPr lvl="0"/>
            <a:r>
              <a:rPr lang="en-US" noProof="0"/>
              <a:t>Click to edit Master subtitle style</a:t>
            </a:r>
            <a:endParaRPr lang="de-DE"/>
          </a:p>
        </p:txBody>
      </p:sp>
      <p:sp>
        <p:nvSpPr>
          <p:cNvPr id="9" name="Rechteck 6">
            <a:extLst>
              <a:ext uri="{FF2B5EF4-FFF2-40B4-BE49-F238E27FC236}">
                <a16:creationId xmlns:a16="http://schemas.microsoft.com/office/drawing/2014/main" id="{969FFF36-D5B4-4581-99CE-F1104BC32ACE}"/>
              </a:ext>
            </a:extLst>
          </p:cNvPr>
          <p:cNvSpPr/>
          <p:nvPr userDrawn="1"/>
        </p:nvSpPr>
        <p:spPr>
          <a:xfrm>
            <a:off x="0" y="4796971"/>
            <a:ext cx="9144000" cy="346529"/>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fik 7">
            <a:extLst>
              <a:ext uri="{FF2B5EF4-FFF2-40B4-BE49-F238E27FC236}">
                <a16:creationId xmlns:a16="http://schemas.microsoft.com/office/drawing/2014/main" id="{9321C395-EB43-4CA1-8413-79A21CD865B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95770" y="4800218"/>
            <a:ext cx="1162957" cy="343282"/>
          </a:xfrm>
          <a:prstGeom prst="rect">
            <a:avLst/>
          </a:prstGeom>
        </p:spPr>
      </p:pic>
      <p:sp>
        <p:nvSpPr>
          <p:cNvPr id="11" name="Footer Placeholder 4">
            <a:extLst>
              <a:ext uri="{FF2B5EF4-FFF2-40B4-BE49-F238E27FC236}">
                <a16:creationId xmlns:a16="http://schemas.microsoft.com/office/drawing/2014/main" id="{8E6F02F2-22F6-4BEB-A11C-3348B79F5463}"/>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2" name="Slide Number Placeholder 5">
            <a:extLst>
              <a:ext uri="{FF2B5EF4-FFF2-40B4-BE49-F238E27FC236}">
                <a16:creationId xmlns:a16="http://schemas.microsoft.com/office/drawing/2014/main" id="{3C8408B1-5AFE-4552-B747-3AE4FA2EA523}"/>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pic>
        <p:nvPicPr>
          <p:cNvPr id="8" name="Picture 7">
            <a:extLst>
              <a:ext uri="{FF2B5EF4-FFF2-40B4-BE49-F238E27FC236}">
                <a16:creationId xmlns:a16="http://schemas.microsoft.com/office/drawing/2014/main" id="{9D81FCC0-48D4-44E9-A13D-F349E99F264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985267"/>
            <a:ext cx="9144000" cy="126145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ABF92EE8-EE68-4216-B462-164A591A884B}"/>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5" name="Slide Number Placeholder 5">
            <a:extLst>
              <a:ext uri="{FF2B5EF4-FFF2-40B4-BE49-F238E27FC236}">
                <a16:creationId xmlns:a16="http://schemas.microsoft.com/office/drawing/2014/main" id="{2DBD73A4-97D7-472D-BF77-7AAFD85F5119}"/>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7545" y="1275607"/>
            <a:ext cx="3008313" cy="530759"/>
          </a:xfrm>
        </p:spPr>
        <p:txBody>
          <a:bodyPr anchor="b"/>
          <a:lstStyle>
            <a:lvl1pPr algn="l">
              <a:defRPr sz="2000" b="1">
                <a:solidFill>
                  <a:srgbClr val="004494"/>
                </a:solidFill>
              </a:defRPr>
            </a:lvl1pPr>
          </a:lstStyle>
          <a:p>
            <a:r>
              <a:rPr lang="en-US"/>
              <a:t>Click to edit Master title style</a:t>
            </a:r>
          </a:p>
        </p:txBody>
      </p:sp>
      <p:sp>
        <p:nvSpPr>
          <p:cNvPr id="4" name="Text Placeholder 3"/>
          <p:cNvSpPr>
            <a:spLocks noGrp="1"/>
          </p:cNvSpPr>
          <p:nvPr>
            <p:ph type="body" sz="half" idx="2"/>
          </p:nvPr>
        </p:nvSpPr>
        <p:spPr>
          <a:xfrm>
            <a:off x="457201" y="1869672"/>
            <a:ext cx="3008313" cy="2862318"/>
          </a:xfrm>
        </p:spPr>
        <p:txBody>
          <a:bodyPr/>
          <a:lstStyle>
            <a:lvl1pPr marL="0" indent="0">
              <a:buNone/>
              <a:defRPr sz="1400">
                <a:solidFill>
                  <a:srgbClr val="00449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Content Placeholder 2"/>
          <p:cNvSpPr>
            <a:spLocks noGrp="1"/>
          </p:cNvSpPr>
          <p:nvPr>
            <p:ph idx="1"/>
          </p:nvPr>
        </p:nvSpPr>
        <p:spPr>
          <a:xfrm>
            <a:off x="3563888" y="1275607"/>
            <a:ext cx="5256584" cy="345683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2716A203-7595-4A3E-9237-1A1D5308DDD2}"/>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71294F64-8574-480D-81DB-B29A973749B1}"/>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87048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383618"/>
            <a:ext cx="5486400" cy="24842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4295533"/>
            <a:ext cx="5486400" cy="328445"/>
          </a:xfrm>
        </p:spPr>
        <p:txBody>
          <a:bodyPr anchor="ctr"/>
          <a:lstStyle>
            <a:lvl1pPr marL="0" indent="0">
              <a:buNone/>
              <a:defRPr sz="1400">
                <a:solidFill>
                  <a:srgbClr val="134095"/>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Footer Placeholder 4">
            <a:extLst>
              <a:ext uri="{FF2B5EF4-FFF2-40B4-BE49-F238E27FC236}">
                <a16:creationId xmlns:a16="http://schemas.microsoft.com/office/drawing/2014/main" id="{ED78AD6B-D167-49D1-A699-2745EEDF20C5}"/>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8" name="Slide Number Placeholder 5">
            <a:extLst>
              <a:ext uri="{FF2B5EF4-FFF2-40B4-BE49-F238E27FC236}">
                <a16:creationId xmlns:a16="http://schemas.microsoft.com/office/drawing/2014/main" id="{FE0B4862-C0FB-4C93-9492-B7742357E4B6}"/>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8195" name="Rectangle 3"/>
          <p:cNvSpPr>
            <a:spLocks noGrp="1" noChangeArrowheads="1"/>
          </p:cNvSpPr>
          <p:nvPr>
            <p:ph type="subTitle" idx="1"/>
          </p:nvPr>
        </p:nvSpPr>
        <p:spPr>
          <a:xfrm>
            <a:off x="395536" y="3020529"/>
            <a:ext cx="8352928" cy="432048"/>
          </a:xfrm>
        </p:spPr>
        <p:txBody>
          <a:bodyPr/>
          <a:lstStyle>
            <a:lvl1pPr marL="0" marR="0" indent="0" algn="ctr" defTabSz="449263" rtl="0" eaLnBrk="0" fontAlgn="base" latinLnBrk="0" hangingPunct="0">
              <a:lnSpc>
                <a:spcPct val="100000"/>
              </a:lnSpc>
              <a:spcBef>
                <a:spcPct val="0"/>
              </a:spcBef>
              <a:spcAft>
                <a:spcPts val="1700"/>
              </a:spcAft>
              <a:buClr>
                <a:srgbClr val="134095"/>
              </a:buClr>
              <a:buSzPct val="130000"/>
              <a:buFont typeface="Arial" charset="0"/>
              <a:buNone/>
              <a:tabLst/>
              <a:defRPr b="0">
                <a:solidFill>
                  <a:srgbClr val="134095"/>
                </a:solidFill>
              </a:defRPr>
            </a:lvl1pPr>
          </a:lstStyle>
          <a:p>
            <a:pPr lvl="0"/>
            <a:r>
              <a:rPr lang="en-US" noProof="0"/>
              <a:t>Click to edit Master subtitle style</a:t>
            </a:r>
            <a:endParaRPr lang="de-DE"/>
          </a:p>
        </p:txBody>
      </p:sp>
      <p:sp>
        <p:nvSpPr>
          <p:cNvPr id="8" name="Rechteck 6">
            <a:extLst>
              <a:ext uri="{FF2B5EF4-FFF2-40B4-BE49-F238E27FC236}">
                <a16:creationId xmlns:a16="http://schemas.microsoft.com/office/drawing/2014/main" id="{B4CA76BF-252D-4422-A3D6-ED7FBB9A5BF0}"/>
              </a:ext>
            </a:extLst>
          </p:cNvPr>
          <p:cNvSpPr/>
          <p:nvPr userDrawn="1"/>
        </p:nvSpPr>
        <p:spPr>
          <a:xfrm>
            <a:off x="0" y="4796971"/>
            <a:ext cx="9144000" cy="346529"/>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fik 7">
            <a:extLst>
              <a:ext uri="{FF2B5EF4-FFF2-40B4-BE49-F238E27FC236}">
                <a16:creationId xmlns:a16="http://schemas.microsoft.com/office/drawing/2014/main" id="{8C5B9E24-8E3F-4DC2-A719-6232C65415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95770" y="4800218"/>
            <a:ext cx="1162957" cy="343282"/>
          </a:xfrm>
          <a:prstGeom prst="rect">
            <a:avLst/>
          </a:prstGeom>
        </p:spPr>
      </p:pic>
      <p:sp>
        <p:nvSpPr>
          <p:cNvPr id="12" name="Footer Placeholder 4">
            <a:extLst>
              <a:ext uri="{FF2B5EF4-FFF2-40B4-BE49-F238E27FC236}">
                <a16:creationId xmlns:a16="http://schemas.microsoft.com/office/drawing/2014/main" id="{C14449A7-37B9-44E5-93F6-D7D8A6591F5A}"/>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3" name="Slide Number Placeholder 5">
            <a:extLst>
              <a:ext uri="{FF2B5EF4-FFF2-40B4-BE49-F238E27FC236}">
                <a16:creationId xmlns:a16="http://schemas.microsoft.com/office/drawing/2014/main" id="{0231332B-5D54-412C-9D7B-6C9FEE82EE56}"/>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pic>
        <p:nvPicPr>
          <p:cNvPr id="10" name="Picture 9">
            <a:extLst>
              <a:ext uri="{FF2B5EF4-FFF2-40B4-BE49-F238E27FC236}">
                <a16:creationId xmlns:a16="http://schemas.microsoft.com/office/drawing/2014/main" id="{9D81FCC0-48D4-44E9-A13D-F349E99F264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985267"/>
            <a:ext cx="9144000" cy="1261452"/>
          </a:xfrm>
          <a:prstGeom prst="rect">
            <a:avLst/>
          </a:prstGeom>
        </p:spPr>
      </p:pic>
    </p:spTree>
    <p:extLst>
      <p:ext uri="{BB962C8B-B14F-4D97-AF65-F5344CB8AC3E}">
        <p14:creationId xmlns:p14="http://schemas.microsoft.com/office/powerpoint/2010/main" val="2179412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1" y="182613"/>
            <a:ext cx="7343775" cy="864394"/>
          </a:xfrm>
          <a:noFill/>
        </p:spPr>
        <p:txBody>
          <a:bodyPr/>
          <a:lstStyle>
            <a:lvl1pPr>
              <a:defRPr baseline="0">
                <a:solidFill>
                  <a:srgbClr val="134095"/>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rgbClr val="134095"/>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B3CCADCD-B335-497C-B373-EE44CF8F834C}"/>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175251E9-A2E5-49C0-A622-7ED7C97A8653}"/>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17710450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060617"/>
            <a:ext cx="7772400" cy="123493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1935476"/>
            <a:ext cx="7772400" cy="1125140"/>
          </a:xfrm>
        </p:spPr>
        <p:txBody>
          <a:bodyPr anchor="b"/>
          <a:lstStyle>
            <a:lvl1pPr marL="0" indent="0">
              <a:buNone/>
              <a:defRPr sz="2000">
                <a:solidFill>
                  <a:srgbClr val="134095"/>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6" name="Footer Placeholder 4">
            <a:extLst>
              <a:ext uri="{FF2B5EF4-FFF2-40B4-BE49-F238E27FC236}">
                <a16:creationId xmlns:a16="http://schemas.microsoft.com/office/drawing/2014/main" id="{3CE27F2D-9FFE-4AA2-A277-56D4FB8A2CCB}"/>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56ADF5DA-7A24-4BA9-9537-FE84E7B0C089}"/>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29951031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1" y="171980"/>
            <a:ext cx="7343775" cy="864394"/>
          </a:xfrm>
        </p:spPr>
        <p:txBody>
          <a:bodyPr/>
          <a:lstStyle/>
          <a:p>
            <a:r>
              <a:rPr lang="en-US"/>
              <a:t>Click to edit Master title style</a:t>
            </a:r>
          </a:p>
        </p:txBody>
      </p:sp>
      <p:sp>
        <p:nvSpPr>
          <p:cNvPr id="6" name="Content Placeholder 2"/>
          <p:cNvSpPr>
            <a:spLocks noGrp="1"/>
          </p:cNvSpPr>
          <p:nvPr>
            <p:ph idx="1"/>
          </p:nvPr>
        </p:nvSpPr>
        <p:spPr>
          <a:xfrm>
            <a:off x="4644008" y="1275607"/>
            <a:ext cx="4176464" cy="3456830"/>
          </a:xfrm>
        </p:spPr>
        <p:txBody>
          <a:bodyPr/>
          <a:lstStyle>
            <a:lvl1pPr>
              <a:defRPr>
                <a:solidFill>
                  <a:srgbClr val="134095"/>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p:cNvSpPr>
            <a:spLocks noGrp="1"/>
          </p:cNvSpPr>
          <p:nvPr>
            <p:ph idx="11"/>
          </p:nvPr>
        </p:nvSpPr>
        <p:spPr>
          <a:xfrm>
            <a:off x="323528" y="1275607"/>
            <a:ext cx="4176464" cy="3456830"/>
          </a:xfrm>
        </p:spPr>
        <p:txBody>
          <a:bodyPr/>
          <a:lstStyle>
            <a:lvl1pPr>
              <a:defRPr>
                <a:solidFill>
                  <a:srgbClr val="134095"/>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A44459F-E246-49AE-A491-89748EE3F843}"/>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0" name="Slide Number Placeholder 5">
            <a:extLst>
              <a:ext uri="{FF2B5EF4-FFF2-40B4-BE49-F238E27FC236}">
                <a16:creationId xmlns:a16="http://schemas.microsoft.com/office/drawing/2014/main" id="{657D1E7B-9030-4CDE-9AF9-73B223ADF20B}"/>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2031620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2511" y="1275606"/>
            <a:ext cx="4173860" cy="479822"/>
          </a:xfrm>
        </p:spPr>
        <p:txBody>
          <a:bodyPr anchor="ctr"/>
          <a:lstStyle>
            <a:lvl1pPr marL="0" indent="0">
              <a:buNone/>
              <a:defRPr sz="2000" b="1">
                <a:solidFill>
                  <a:srgbClr val="13409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4009" y="1275606"/>
            <a:ext cx="4175447" cy="479822"/>
          </a:xfrm>
        </p:spPr>
        <p:txBody>
          <a:bodyPr anchor="ctr"/>
          <a:lstStyle>
            <a:lvl1pPr marL="0" indent="0">
              <a:buNone/>
              <a:defRPr sz="2000" b="1">
                <a:solidFill>
                  <a:srgbClr val="13409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itle 1"/>
          <p:cNvSpPr>
            <a:spLocks noGrp="1"/>
          </p:cNvSpPr>
          <p:nvPr>
            <p:ph type="title"/>
          </p:nvPr>
        </p:nvSpPr>
        <p:spPr>
          <a:xfrm>
            <a:off x="323528" y="171980"/>
            <a:ext cx="7344816" cy="864654"/>
          </a:xfrm>
        </p:spPr>
        <p:txBody>
          <a:bodyPr/>
          <a:lstStyle/>
          <a:p>
            <a:r>
              <a:rPr lang="en-US"/>
              <a:t>Click to edit Master title style</a:t>
            </a:r>
          </a:p>
        </p:txBody>
      </p:sp>
      <p:sp>
        <p:nvSpPr>
          <p:cNvPr id="11" name="Content Placeholder 2"/>
          <p:cNvSpPr>
            <a:spLocks noGrp="1"/>
          </p:cNvSpPr>
          <p:nvPr>
            <p:ph idx="11"/>
          </p:nvPr>
        </p:nvSpPr>
        <p:spPr>
          <a:xfrm>
            <a:off x="4644008" y="1815667"/>
            <a:ext cx="4176464" cy="2916770"/>
          </a:xfrm>
        </p:spPr>
        <p:txBody>
          <a:bodyPr/>
          <a:lstStyle>
            <a:lvl1pPr>
              <a:defRPr>
                <a:solidFill>
                  <a:srgbClr val="134095"/>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p:cNvSpPr>
            <a:spLocks noGrp="1"/>
          </p:cNvSpPr>
          <p:nvPr>
            <p:ph idx="12"/>
          </p:nvPr>
        </p:nvSpPr>
        <p:spPr>
          <a:xfrm>
            <a:off x="323528" y="1815667"/>
            <a:ext cx="4176464" cy="2916770"/>
          </a:xfrm>
        </p:spPr>
        <p:txBody>
          <a:bodyPr/>
          <a:lstStyle>
            <a:lvl1pPr>
              <a:defRPr>
                <a:solidFill>
                  <a:srgbClr val="134095"/>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0868D88C-855F-42EA-991F-00B9E8EC634D}"/>
              </a:ext>
            </a:extLst>
          </p:cNvPr>
          <p:cNvSpPr>
            <a:spLocks noGrp="1"/>
          </p:cNvSpPr>
          <p:nvPr>
            <p:ph type="ftr" sz="quarter" idx="1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3" name="Slide Number Placeholder 5">
            <a:extLst>
              <a:ext uri="{FF2B5EF4-FFF2-40B4-BE49-F238E27FC236}">
                <a16:creationId xmlns:a16="http://schemas.microsoft.com/office/drawing/2014/main" id="{E2A829F0-C1BE-4513-A3C1-883554103B4D}"/>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520964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323528" y="161347"/>
            <a:ext cx="7344816" cy="864654"/>
          </a:xfrm>
        </p:spPr>
        <p:txBody>
          <a:bodyPr/>
          <a:lstStyle/>
          <a:p>
            <a:r>
              <a:rPr lang="en-US"/>
              <a:t>Click to edit Master title style</a:t>
            </a:r>
          </a:p>
        </p:txBody>
      </p:sp>
      <p:sp>
        <p:nvSpPr>
          <p:cNvPr id="6" name="Footer Placeholder 4">
            <a:extLst>
              <a:ext uri="{FF2B5EF4-FFF2-40B4-BE49-F238E27FC236}">
                <a16:creationId xmlns:a16="http://schemas.microsoft.com/office/drawing/2014/main" id="{EAC36B1D-A17B-431D-B4B0-478EB96046D8}"/>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630B8CFB-F7F9-469A-93E4-A1BD1A592C55}"/>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22197272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CDEC1368-953A-4CA6-A917-72BB2AA1B4A1}"/>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5" name="Slide Number Placeholder 5">
            <a:extLst>
              <a:ext uri="{FF2B5EF4-FFF2-40B4-BE49-F238E27FC236}">
                <a16:creationId xmlns:a16="http://schemas.microsoft.com/office/drawing/2014/main" id="{4088B51E-720C-45D7-9629-7F72D5449C18}"/>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1670431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divider- Blue">
    <p:bg>
      <p:bgPr>
        <a:solidFill>
          <a:srgbClr val="004494"/>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BF4F75A-2A7A-4941-8B03-9753549CEAC2}"/>
              </a:ext>
            </a:extLst>
          </p:cNvPr>
          <p:cNvSpPr>
            <a:spLocks noGrp="1"/>
          </p:cNvSpPr>
          <p:nvPr>
            <p:ph type="body" sz="quarter" idx="10" hasCustomPrompt="1"/>
          </p:nvPr>
        </p:nvSpPr>
        <p:spPr>
          <a:xfrm>
            <a:off x="593726" y="1306513"/>
            <a:ext cx="1817688" cy="1887537"/>
          </a:xfrm>
        </p:spPr>
        <p:txBody>
          <a:bodyPr anchor="ctr"/>
          <a:lstStyle>
            <a:lvl1pPr marL="0" indent="0">
              <a:buNone/>
              <a:defRPr sz="9000"/>
            </a:lvl1pPr>
          </a:lstStyle>
          <a:p>
            <a:pPr lvl="0"/>
            <a:r>
              <a:rPr lang="en-US"/>
              <a:t>1</a:t>
            </a:r>
            <a:endParaRPr lang="en-GB"/>
          </a:p>
        </p:txBody>
      </p:sp>
      <p:sp>
        <p:nvSpPr>
          <p:cNvPr id="8" name="Text Placeholder 7">
            <a:extLst>
              <a:ext uri="{FF2B5EF4-FFF2-40B4-BE49-F238E27FC236}">
                <a16:creationId xmlns:a16="http://schemas.microsoft.com/office/drawing/2014/main" id="{CCD7B6D5-41AB-412D-935A-441EF6D6F0AC}"/>
              </a:ext>
            </a:extLst>
          </p:cNvPr>
          <p:cNvSpPr>
            <a:spLocks noGrp="1"/>
          </p:cNvSpPr>
          <p:nvPr>
            <p:ph type="body" sz="quarter" idx="11"/>
          </p:nvPr>
        </p:nvSpPr>
        <p:spPr>
          <a:xfrm>
            <a:off x="2411413" y="1306513"/>
            <a:ext cx="5497512" cy="2862262"/>
          </a:xfrm>
        </p:spPr>
        <p:txBody>
          <a:bodyPr/>
          <a:lstStyle>
            <a:lvl1pPr marL="0" indent="0">
              <a:buNone/>
              <a:defRPr/>
            </a:lvl1pPr>
            <a:lvl2pPr marL="190500" indent="0">
              <a:buNone/>
              <a:defRPr/>
            </a:lvl2pPr>
            <a:lvl3pPr marL="758825" indent="0">
              <a:buNone/>
              <a:defRPr/>
            </a:lvl3pPr>
            <a:lvl4pPr marL="1466850" indent="0">
              <a:buNone/>
              <a:defRPr/>
            </a:lvl4pPr>
            <a:lvl5pPr marL="188595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90260264"/>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7545" y="1275607"/>
            <a:ext cx="3008313" cy="530759"/>
          </a:xfrm>
        </p:spPr>
        <p:txBody>
          <a:bodyPr anchor="b"/>
          <a:lstStyle>
            <a:lvl1pPr algn="l">
              <a:defRPr sz="2000" b="1">
                <a:solidFill>
                  <a:srgbClr val="134095"/>
                </a:solidFill>
              </a:defRPr>
            </a:lvl1pPr>
          </a:lstStyle>
          <a:p>
            <a:r>
              <a:rPr lang="en-US"/>
              <a:t>Click to edit Master title style</a:t>
            </a:r>
          </a:p>
        </p:txBody>
      </p:sp>
      <p:sp>
        <p:nvSpPr>
          <p:cNvPr id="4" name="Text Placeholder 3"/>
          <p:cNvSpPr>
            <a:spLocks noGrp="1"/>
          </p:cNvSpPr>
          <p:nvPr>
            <p:ph type="body" sz="half" idx="2"/>
          </p:nvPr>
        </p:nvSpPr>
        <p:spPr>
          <a:xfrm>
            <a:off x="457201" y="1869672"/>
            <a:ext cx="3008313" cy="2862318"/>
          </a:xfrm>
        </p:spPr>
        <p:txBody>
          <a:bodyPr/>
          <a:lstStyle>
            <a:lvl1pPr marL="0" indent="0">
              <a:buNone/>
              <a:defRPr sz="1400">
                <a:solidFill>
                  <a:srgbClr val="134095"/>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Content Placeholder 2"/>
          <p:cNvSpPr>
            <a:spLocks noGrp="1"/>
          </p:cNvSpPr>
          <p:nvPr>
            <p:ph idx="1"/>
          </p:nvPr>
        </p:nvSpPr>
        <p:spPr>
          <a:xfrm>
            <a:off x="3563888" y="1275607"/>
            <a:ext cx="5256584" cy="3456830"/>
          </a:xfrm>
        </p:spPr>
        <p:txBody>
          <a:bodyPr/>
          <a:lstStyle>
            <a:lvl1pPr>
              <a:defRPr>
                <a:solidFill>
                  <a:srgbClr val="134095"/>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26B24683-F7B8-454B-85B6-A5521123B073}"/>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9C8543B5-D602-4778-BC88-7DA72B894E10}"/>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486340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87048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383618"/>
            <a:ext cx="5486400" cy="24842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4295533"/>
            <a:ext cx="5486400" cy="328445"/>
          </a:xfrm>
        </p:spPr>
        <p:txBody>
          <a:bodyPr anchor="ctr"/>
          <a:lstStyle>
            <a:lvl1pPr marL="0" indent="0">
              <a:buNone/>
              <a:defRPr sz="1400">
                <a:solidFill>
                  <a:srgbClr val="134095"/>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Footer Placeholder 4">
            <a:extLst>
              <a:ext uri="{FF2B5EF4-FFF2-40B4-BE49-F238E27FC236}">
                <a16:creationId xmlns:a16="http://schemas.microsoft.com/office/drawing/2014/main" id="{78A93DC9-944F-446F-942E-C508751508B4}"/>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8" name="Slide Number Placeholder 5">
            <a:extLst>
              <a:ext uri="{FF2B5EF4-FFF2-40B4-BE49-F238E27FC236}">
                <a16:creationId xmlns:a16="http://schemas.microsoft.com/office/drawing/2014/main" id="{6B50D6DA-C593-4A3F-97E0-51AA6A5B0A46}"/>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26084322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l-G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l-GR"/>
          </a:p>
        </p:txBody>
      </p:sp>
      <p:sp>
        <p:nvSpPr>
          <p:cNvPr id="4" name="Date Placeholder 3"/>
          <p:cNvSpPr>
            <a:spLocks noGrp="1"/>
          </p:cNvSpPr>
          <p:nvPr>
            <p:ph type="dt" sz="half" idx="10"/>
          </p:nvPr>
        </p:nvSpPr>
        <p:spPr/>
        <p:txBody>
          <a:bodyPr/>
          <a:lstStyle>
            <a:lvl1pPr>
              <a:defRPr/>
            </a:lvl1pPr>
          </a:lstStyle>
          <a:p>
            <a:pPr>
              <a:defRPr/>
            </a:pPr>
            <a:fld id="{653AB34E-4C6F-46F3-8A94-7F4A20808841}" type="datetimeFigureOut">
              <a:rPr lang="el-GR"/>
              <a:pPr>
                <a:defRPr/>
              </a:pPr>
              <a:t>17/6/2021</a:t>
            </a:fld>
            <a:endParaRPr lang="el-GR"/>
          </a:p>
        </p:txBody>
      </p:sp>
      <p:sp>
        <p:nvSpPr>
          <p:cNvPr id="5" name="Footer Placeholder 4"/>
          <p:cNvSpPr>
            <a:spLocks noGrp="1"/>
          </p:cNvSpPr>
          <p:nvPr>
            <p:ph type="ftr" sz="quarter" idx="11"/>
          </p:nvPr>
        </p:nvSpPr>
        <p:spPr/>
        <p:txBody>
          <a:bodyPr/>
          <a:lstStyle>
            <a:lvl1pPr>
              <a:defRPr/>
            </a:lvl1pPr>
          </a:lstStyle>
          <a:p>
            <a:pPr>
              <a:defRPr/>
            </a:pPr>
            <a:endParaRPr lang="el-GR"/>
          </a:p>
        </p:txBody>
      </p:sp>
      <p:sp>
        <p:nvSpPr>
          <p:cNvPr id="6" name="Slide Number Placeholder 5"/>
          <p:cNvSpPr>
            <a:spLocks noGrp="1"/>
          </p:cNvSpPr>
          <p:nvPr>
            <p:ph type="sldNum" sz="quarter" idx="12"/>
          </p:nvPr>
        </p:nvSpPr>
        <p:spPr/>
        <p:txBody>
          <a:bodyPr/>
          <a:lstStyle>
            <a:lvl1pPr>
              <a:defRPr/>
            </a:lvl1pPr>
          </a:lstStyle>
          <a:p>
            <a:pPr>
              <a:defRPr/>
            </a:pPr>
            <a:fld id="{6934017F-872D-48D6-ACAE-D48F5232C59A}" type="slidenum">
              <a:rPr lang="el-GR"/>
              <a:pPr>
                <a:defRPr/>
              </a:pPr>
              <a:t>‹#›</a:t>
            </a:fld>
            <a:endParaRPr lang="el-G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10"/>
          </p:nvPr>
        </p:nvSpPr>
        <p:spPr/>
        <p:txBody>
          <a:bodyPr/>
          <a:lstStyle>
            <a:lvl1pPr>
              <a:defRPr/>
            </a:lvl1pPr>
          </a:lstStyle>
          <a:p>
            <a:pPr>
              <a:defRPr/>
            </a:pPr>
            <a:fld id="{5CAF7264-83DB-4DB2-8768-E3C6BAA99387}" type="datetimeFigureOut">
              <a:rPr lang="el-GR"/>
              <a:pPr>
                <a:defRPr/>
              </a:pPr>
              <a:t>17/6/2021</a:t>
            </a:fld>
            <a:endParaRPr lang="el-GR"/>
          </a:p>
        </p:txBody>
      </p:sp>
      <p:sp>
        <p:nvSpPr>
          <p:cNvPr id="5" name="Footer Placeholder 4"/>
          <p:cNvSpPr>
            <a:spLocks noGrp="1"/>
          </p:cNvSpPr>
          <p:nvPr>
            <p:ph type="ftr" sz="quarter" idx="11"/>
          </p:nvPr>
        </p:nvSpPr>
        <p:spPr/>
        <p:txBody>
          <a:bodyPr/>
          <a:lstStyle>
            <a:lvl1pPr>
              <a:defRPr/>
            </a:lvl1pPr>
          </a:lstStyle>
          <a:p>
            <a:pPr>
              <a:defRPr/>
            </a:pPr>
            <a:endParaRPr lang="el-GR"/>
          </a:p>
        </p:txBody>
      </p:sp>
      <p:sp>
        <p:nvSpPr>
          <p:cNvPr id="6" name="Slide Number Placeholder 5"/>
          <p:cNvSpPr>
            <a:spLocks noGrp="1"/>
          </p:cNvSpPr>
          <p:nvPr>
            <p:ph type="sldNum" sz="quarter" idx="12"/>
          </p:nvPr>
        </p:nvSpPr>
        <p:spPr/>
        <p:txBody>
          <a:bodyPr/>
          <a:lstStyle>
            <a:lvl1pPr>
              <a:defRPr/>
            </a:lvl1pPr>
          </a:lstStyle>
          <a:p>
            <a:pPr>
              <a:defRPr/>
            </a:pPr>
            <a:fld id="{65335FA0-75AA-4A71-B8A8-27E61901D58A}" type="slidenum">
              <a:rPr lang="el-GR"/>
              <a:pPr>
                <a:defRPr/>
              </a:pPr>
              <a:t>‹#›</a:t>
            </a:fld>
            <a:endParaRPr lang="el-G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el-G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C94754F-7610-479C-A0C8-697E2FF41368}" type="datetimeFigureOut">
              <a:rPr lang="el-GR"/>
              <a:pPr>
                <a:defRPr/>
              </a:pPr>
              <a:t>17/6/2021</a:t>
            </a:fld>
            <a:endParaRPr lang="el-GR"/>
          </a:p>
        </p:txBody>
      </p:sp>
      <p:sp>
        <p:nvSpPr>
          <p:cNvPr id="5" name="Footer Placeholder 4"/>
          <p:cNvSpPr>
            <a:spLocks noGrp="1"/>
          </p:cNvSpPr>
          <p:nvPr>
            <p:ph type="ftr" sz="quarter" idx="11"/>
          </p:nvPr>
        </p:nvSpPr>
        <p:spPr/>
        <p:txBody>
          <a:bodyPr/>
          <a:lstStyle>
            <a:lvl1pPr>
              <a:defRPr/>
            </a:lvl1pPr>
          </a:lstStyle>
          <a:p>
            <a:pPr>
              <a:defRPr/>
            </a:pPr>
            <a:endParaRPr lang="el-GR"/>
          </a:p>
        </p:txBody>
      </p:sp>
      <p:sp>
        <p:nvSpPr>
          <p:cNvPr id="6" name="Slide Number Placeholder 5"/>
          <p:cNvSpPr>
            <a:spLocks noGrp="1"/>
          </p:cNvSpPr>
          <p:nvPr>
            <p:ph type="sldNum" sz="quarter" idx="12"/>
          </p:nvPr>
        </p:nvSpPr>
        <p:spPr/>
        <p:txBody>
          <a:bodyPr/>
          <a:lstStyle>
            <a:lvl1pPr>
              <a:defRPr/>
            </a:lvl1pPr>
          </a:lstStyle>
          <a:p>
            <a:pPr>
              <a:defRPr/>
            </a:pPr>
            <a:fld id="{FDA32B4C-E86C-4F29-A11B-7B52822A5BD8}" type="slidenum">
              <a:rPr lang="el-GR"/>
              <a:pPr>
                <a:defRPr/>
              </a:pPr>
              <a:t>‹#›</a:t>
            </a:fld>
            <a:endParaRPr lang="el-G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Date Placeholder 3"/>
          <p:cNvSpPr>
            <a:spLocks noGrp="1"/>
          </p:cNvSpPr>
          <p:nvPr>
            <p:ph type="dt" sz="half" idx="10"/>
          </p:nvPr>
        </p:nvSpPr>
        <p:spPr/>
        <p:txBody>
          <a:bodyPr/>
          <a:lstStyle>
            <a:lvl1pPr>
              <a:defRPr/>
            </a:lvl1pPr>
          </a:lstStyle>
          <a:p>
            <a:pPr>
              <a:defRPr/>
            </a:pPr>
            <a:fld id="{3DBE971E-2A79-48D1-AEB0-0654535DB69C}" type="datetimeFigureOut">
              <a:rPr lang="el-GR"/>
              <a:pPr>
                <a:defRPr/>
              </a:pPr>
              <a:t>17/6/2021</a:t>
            </a:fld>
            <a:endParaRPr lang="el-GR"/>
          </a:p>
        </p:txBody>
      </p:sp>
      <p:sp>
        <p:nvSpPr>
          <p:cNvPr id="6" name="Footer Placeholder 4"/>
          <p:cNvSpPr>
            <a:spLocks noGrp="1"/>
          </p:cNvSpPr>
          <p:nvPr>
            <p:ph type="ftr" sz="quarter" idx="11"/>
          </p:nvPr>
        </p:nvSpPr>
        <p:spPr/>
        <p:txBody>
          <a:bodyPr/>
          <a:lstStyle>
            <a:lvl1pPr>
              <a:defRPr/>
            </a:lvl1pPr>
          </a:lstStyle>
          <a:p>
            <a:pPr>
              <a:defRPr/>
            </a:pPr>
            <a:endParaRPr lang="el-GR"/>
          </a:p>
        </p:txBody>
      </p:sp>
      <p:sp>
        <p:nvSpPr>
          <p:cNvPr id="7" name="Slide Number Placeholder 5"/>
          <p:cNvSpPr>
            <a:spLocks noGrp="1"/>
          </p:cNvSpPr>
          <p:nvPr>
            <p:ph type="sldNum" sz="quarter" idx="12"/>
          </p:nvPr>
        </p:nvSpPr>
        <p:spPr/>
        <p:txBody>
          <a:bodyPr/>
          <a:lstStyle>
            <a:lvl1pPr>
              <a:defRPr/>
            </a:lvl1pPr>
          </a:lstStyle>
          <a:p>
            <a:pPr>
              <a:defRPr/>
            </a:pPr>
            <a:fld id="{CA457F06-236D-40F4-A2F6-59186262A8C1}" type="slidenum">
              <a:rPr lang="el-GR"/>
              <a:pPr>
                <a:defRPr/>
              </a:pPr>
              <a:t>‹#›</a:t>
            </a:fld>
            <a:endParaRPr lang="el-G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l-G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7" name="Date Placeholder 3"/>
          <p:cNvSpPr>
            <a:spLocks noGrp="1"/>
          </p:cNvSpPr>
          <p:nvPr>
            <p:ph type="dt" sz="half" idx="10"/>
          </p:nvPr>
        </p:nvSpPr>
        <p:spPr/>
        <p:txBody>
          <a:bodyPr/>
          <a:lstStyle>
            <a:lvl1pPr>
              <a:defRPr/>
            </a:lvl1pPr>
          </a:lstStyle>
          <a:p>
            <a:pPr>
              <a:defRPr/>
            </a:pPr>
            <a:fld id="{CA68A571-7EA9-4DE9-B2C9-52C80BC8F7EE}" type="datetimeFigureOut">
              <a:rPr lang="el-GR"/>
              <a:pPr>
                <a:defRPr/>
              </a:pPr>
              <a:t>17/6/2021</a:t>
            </a:fld>
            <a:endParaRPr lang="el-GR"/>
          </a:p>
        </p:txBody>
      </p:sp>
      <p:sp>
        <p:nvSpPr>
          <p:cNvPr id="8" name="Footer Placeholder 4"/>
          <p:cNvSpPr>
            <a:spLocks noGrp="1"/>
          </p:cNvSpPr>
          <p:nvPr>
            <p:ph type="ftr" sz="quarter" idx="11"/>
          </p:nvPr>
        </p:nvSpPr>
        <p:spPr/>
        <p:txBody>
          <a:bodyPr/>
          <a:lstStyle>
            <a:lvl1pPr>
              <a:defRPr/>
            </a:lvl1pPr>
          </a:lstStyle>
          <a:p>
            <a:pPr>
              <a:defRPr/>
            </a:pPr>
            <a:endParaRPr lang="el-GR"/>
          </a:p>
        </p:txBody>
      </p:sp>
      <p:sp>
        <p:nvSpPr>
          <p:cNvPr id="9" name="Slide Number Placeholder 5"/>
          <p:cNvSpPr>
            <a:spLocks noGrp="1"/>
          </p:cNvSpPr>
          <p:nvPr>
            <p:ph type="sldNum" sz="quarter" idx="12"/>
          </p:nvPr>
        </p:nvSpPr>
        <p:spPr/>
        <p:txBody>
          <a:bodyPr/>
          <a:lstStyle>
            <a:lvl1pPr>
              <a:defRPr/>
            </a:lvl1pPr>
          </a:lstStyle>
          <a:p>
            <a:pPr>
              <a:defRPr/>
            </a:pPr>
            <a:fld id="{95824F0F-3EB9-4E9F-BCE0-5180B6E69EDF}" type="slidenum">
              <a:rPr lang="el-GR"/>
              <a:pPr>
                <a:defRPr/>
              </a:pPr>
              <a:t>‹#›</a:t>
            </a:fld>
            <a:endParaRPr lang="el-G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Date Placeholder 3"/>
          <p:cNvSpPr>
            <a:spLocks noGrp="1"/>
          </p:cNvSpPr>
          <p:nvPr>
            <p:ph type="dt" sz="half" idx="10"/>
          </p:nvPr>
        </p:nvSpPr>
        <p:spPr/>
        <p:txBody>
          <a:bodyPr/>
          <a:lstStyle>
            <a:lvl1pPr>
              <a:defRPr/>
            </a:lvl1pPr>
          </a:lstStyle>
          <a:p>
            <a:pPr>
              <a:defRPr/>
            </a:pPr>
            <a:fld id="{C88D4182-56D0-449E-8EA2-E6649FA29C20}" type="datetimeFigureOut">
              <a:rPr lang="el-GR"/>
              <a:pPr>
                <a:defRPr/>
              </a:pPr>
              <a:t>17/6/2021</a:t>
            </a:fld>
            <a:endParaRPr lang="el-GR"/>
          </a:p>
        </p:txBody>
      </p:sp>
      <p:sp>
        <p:nvSpPr>
          <p:cNvPr id="4" name="Footer Placeholder 4"/>
          <p:cNvSpPr>
            <a:spLocks noGrp="1"/>
          </p:cNvSpPr>
          <p:nvPr>
            <p:ph type="ftr" sz="quarter" idx="11"/>
          </p:nvPr>
        </p:nvSpPr>
        <p:spPr/>
        <p:txBody>
          <a:bodyPr/>
          <a:lstStyle>
            <a:lvl1pPr>
              <a:defRPr/>
            </a:lvl1pPr>
          </a:lstStyle>
          <a:p>
            <a:pPr>
              <a:defRPr/>
            </a:pPr>
            <a:endParaRPr lang="el-GR"/>
          </a:p>
        </p:txBody>
      </p:sp>
      <p:sp>
        <p:nvSpPr>
          <p:cNvPr id="5" name="Slide Number Placeholder 5"/>
          <p:cNvSpPr>
            <a:spLocks noGrp="1"/>
          </p:cNvSpPr>
          <p:nvPr>
            <p:ph type="sldNum" sz="quarter" idx="12"/>
          </p:nvPr>
        </p:nvSpPr>
        <p:spPr/>
        <p:txBody>
          <a:bodyPr/>
          <a:lstStyle>
            <a:lvl1pPr>
              <a:defRPr/>
            </a:lvl1pPr>
          </a:lstStyle>
          <a:p>
            <a:pPr>
              <a:defRPr/>
            </a:pPr>
            <a:fld id="{D99996D4-957D-4B75-B38B-9A28E506C229}" type="slidenum">
              <a:rPr lang="el-GR"/>
              <a:pPr>
                <a:defRPr/>
              </a:pPr>
              <a:t>‹#›</a:t>
            </a:fld>
            <a:endParaRPr lang="el-G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F52F462-9F80-46BB-B989-296406678DA4}" type="datetimeFigureOut">
              <a:rPr lang="el-GR"/>
              <a:pPr>
                <a:defRPr/>
              </a:pPr>
              <a:t>17/6/2021</a:t>
            </a:fld>
            <a:endParaRPr lang="el-GR"/>
          </a:p>
        </p:txBody>
      </p:sp>
      <p:sp>
        <p:nvSpPr>
          <p:cNvPr id="3" name="Footer Placeholder 4"/>
          <p:cNvSpPr>
            <a:spLocks noGrp="1"/>
          </p:cNvSpPr>
          <p:nvPr>
            <p:ph type="ftr" sz="quarter" idx="11"/>
          </p:nvPr>
        </p:nvSpPr>
        <p:spPr/>
        <p:txBody>
          <a:bodyPr/>
          <a:lstStyle>
            <a:lvl1pPr>
              <a:defRPr/>
            </a:lvl1pPr>
          </a:lstStyle>
          <a:p>
            <a:pPr>
              <a:defRPr/>
            </a:pPr>
            <a:endParaRPr lang="el-GR"/>
          </a:p>
        </p:txBody>
      </p:sp>
      <p:sp>
        <p:nvSpPr>
          <p:cNvPr id="4" name="Slide Number Placeholder 5"/>
          <p:cNvSpPr>
            <a:spLocks noGrp="1"/>
          </p:cNvSpPr>
          <p:nvPr>
            <p:ph type="sldNum" sz="quarter" idx="12"/>
          </p:nvPr>
        </p:nvSpPr>
        <p:spPr/>
        <p:txBody>
          <a:bodyPr/>
          <a:lstStyle>
            <a:lvl1pPr>
              <a:defRPr/>
            </a:lvl1pPr>
          </a:lstStyle>
          <a:p>
            <a:pPr>
              <a:defRPr/>
            </a:pPr>
            <a:fld id="{7E0C8BEF-CF8B-429B-97AF-44C2BD34F61D}" type="slidenum">
              <a:rPr lang="el-GR"/>
              <a:pPr>
                <a:defRPr/>
              </a:pPr>
              <a:t>‹#›</a:t>
            </a:fld>
            <a:endParaRPr lang="el-G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endParaRPr lang="el-G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EA1B3EB-849C-4C64-A19F-9F8F9E165337}" type="datetimeFigureOut">
              <a:rPr lang="el-GR"/>
              <a:pPr>
                <a:defRPr/>
              </a:pPr>
              <a:t>17/6/2021</a:t>
            </a:fld>
            <a:endParaRPr lang="el-GR"/>
          </a:p>
        </p:txBody>
      </p:sp>
      <p:sp>
        <p:nvSpPr>
          <p:cNvPr id="6" name="Footer Placeholder 4"/>
          <p:cNvSpPr>
            <a:spLocks noGrp="1"/>
          </p:cNvSpPr>
          <p:nvPr>
            <p:ph type="ftr" sz="quarter" idx="11"/>
          </p:nvPr>
        </p:nvSpPr>
        <p:spPr/>
        <p:txBody>
          <a:bodyPr/>
          <a:lstStyle>
            <a:lvl1pPr>
              <a:defRPr/>
            </a:lvl1pPr>
          </a:lstStyle>
          <a:p>
            <a:pPr>
              <a:defRPr/>
            </a:pPr>
            <a:endParaRPr lang="el-GR"/>
          </a:p>
        </p:txBody>
      </p:sp>
      <p:sp>
        <p:nvSpPr>
          <p:cNvPr id="7" name="Slide Number Placeholder 5"/>
          <p:cNvSpPr>
            <a:spLocks noGrp="1"/>
          </p:cNvSpPr>
          <p:nvPr>
            <p:ph type="sldNum" sz="quarter" idx="12"/>
          </p:nvPr>
        </p:nvSpPr>
        <p:spPr/>
        <p:txBody>
          <a:bodyPr/>
          <a:lstStyle>
            <a:lvl1pPr>
              <a:defRPr/>
            </a:lvl1pPr>
          </a:lstStyle>
          <a:p>
            <a:pPr>
              <a:defRPr/>
            </a:pPr>
            <a:fld id="{6CE60110-0F6E-4333-A842-87979B531CFE}" type="slidenum">
              <a:rPr lang="el-GR"/>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Light blue">
    <p:bg>
      <p:bgPr>
        <a:solidFill>
          <a:srgbClr val="29ABE2"/>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BF4F75A-2A7A-4941-8B03-9753549CEAC2}"/>
              </a:ext>
            </a:extLst>
          </p:cNvPr>
          <p:cNvSpPr>
            <a:spLocks noGrp="1"/>
          </p:cNvSpPr>
          <p:nvPr>
            <p:ph type="body" sz="quarter" idx="10" hasCustomPrompt="1"/>
          </p:nvPr>
        </p:nvSpPr>
        <p:spPr>
          <a:xfrm>
            <a:off x="593726" y="1306513"/>
            <a:ext cx="1817688" cy="1887537"/>
          </a:xfrm>
        </p:spPr>
        <p:txBody>
          <a:bodyPr anchor="ctr"/>
          <a:lstStyle>
            <a:lvl1pPr marL="0" indent="0">
              <a:buNone/>
              <a:defRPr sz="9000"/>
            </a:lvl1pPr>
          </a:lstStyle>
          <a:p>
            <a:pPr lvl="0"/>
            <a:r>
              <a:rPr lang="en-US"/>
              <a:t>1</a:t>
            </a:r>
            <a:endParaRPr lang="en-GB"/>
          </a:p>
        </p:txBody>
      </p:sp>
      <p:sp>
        <p:nvSpPr>
          <p:cNvPr id="8" name="Text Placeholder 7">
            <a:extLst>
              <a:ext uri="{FF2B5EF4-FFF2-40B4-BE49-F238E27FC236}">
                <a16:creationId xmlns:a16="http://schemas.microsoft.com/office/drawing/2014/main" id="{CCD7B6D5-41AB-412D-935A-441EF6D6F0AC}"/>
              </a:ext>
            </a:extLst>
          </p:cNvPr>
          <p:cNvSpPr>
            <a:spLocks noGrp="1"/>
          </p:cNvSpPr>
          <p:nvPr>
            <p:ph type="body" sz="quarter" idx="11"/>
          </p:nvPr>
        </p:nvSpPr>
        <p:spPr>
          <a:xfrm>
            <a:off x="2411413" y="1306513"/>
            <a:ext cx="5497512" cy="2862262"/>
          </a:xfrm>
        </p:spPr>
        <p:txBody>
          <a:bodyPr/>
          <a:lstStyle>
            <a:lvl1pPr marL="0" indent="0">
              <a:buFont typeface="Arial" panose="020B0604020202020204" pitchFamily="34" charset="0"/>
              <a:buNone/>
              <a:defRPr/>
            </a:lvl1pPr>
            <a:lvl2pPr marL="190500" indent="0">
              <a:buNone/>
              <a:defRPr/>
            </a:lvl2pPr>
            <a:lvl3pPr marL="758825" indent="0">
              <a:buNone/>
              <a:defRPr/>
            </a:lvl3pPr>
            <a:lvl4pPr marL="1466850" indent="0">
              <a:buNone/>
              <a:defRPr/>
            </a:lvl4pPr>
            <a:lvl5pPr marL="188595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76239344"/>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endParaRPr lang="el-G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F552EBB-D9E7-4763-AE42-CBCAACCC089A}" type="datetimeFigureOut">
              <a:rPr lang="el-GR"/>
              <a:pPr>
                <a:defRPr/>
              </a:pPr>
              <a:t>17/6/2021</a:t>
            </a:fld>
            <a:endParaRPr lang="el-GR"/>
          </a:p>
        </p:txBody>
      </p:sp>
      <p:sp>
        <p:nvSpPr>
          <p:cNvPr id="6" name="Footer Placeholder 4"/>
          <p:cNvSpPr>
            <a:spLocks noGrp="1"/>
          </p:cNvSpPr>
          <p:nvPr>
            <p:ph type="ftr" sz="quarter" idx="11"/>
          </p:nvPr>
        </p:nvSpPr>
        <p:spPr/>
        <p:txBody>
          <a:bodyPr/>
          <a:lstStyle>
            <a:lvl1pPr>
              <a:defRPr/>
            </a:lvl1pPr>
          </a:lstStyle>
          <a:p>
            <a:pPr>
              <a:defRPr/>
            </a:pPr>
            <a:endParaRPr lang="el-GR"/>
          </a:p>
        </p:txBody>
      </p:sp>
      <p:sp>
        <p:nvSpPr>
          <p:cNvPr id="7" name="Slide Number Placeholder 5"/>
          <p:cNvSpPr>
            <a:spLocks noGrp="1"/>
          </p:cNvSpPr>
          <p:nvPr>
            <p:ph type="sldNum" sz="quarter" idx="12"/>
          </p:nvPr>
        </p:nvSpPr>
        <p:spPr/>
        <p:txBody>
          <a:bodyPr/>
          <a:lstStyle>
            <a:lvl1pPr>
              <a:defRPr/>
            </a:lvl1pPr>
          </a:lstStyle>
          <a:p>
            <a:pPr>
              <a:defRPr/>
            </a:pPr>
            <a:fld id="{17D41781-6305-4C12-A38E-7FDCF231EEAD}" type="slidenum">
              <a:rPr lang="el-GR"/>
              <a:pPr>
                <a:defRPr/>
              </a:pPr>
              <a:t>‹#›</a:t>
            </a:fld>
            <a:endParaRPr lang="el-G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10"/>
          </p:nvPr>
        </p:nvSpPr>
        <p:spPr/>
        <p:txBody>
          <a:bodyPr/>
          <a:lstStyle>
            <a:lvl1pPr>
              <a:defRPr/>
            </a:lvl1pPr>
          </a:lstStyle>
          <a:p>
            <a:pPr>
              <a:defRPr/>
            </a:pPr>
            <a:fld id="{76AE52B5-4E45-47E0-927B-55BA6408A1A5}" type="datetimeFigureOut">
              <a:rPr lang="el-GR"/>
              <a:pPr>
                <a:defRPr/>
              </a:pPr>
              <a:t>17/6/2021</a:t>
            </a:fld>
            <a:endParaRPr lang="el-GR"/>
          </a:p>
        </p:txBody>
      </p:sp>
      <p:sp>
        <p:nvSpPr>
          <p:cNvPr id="5" name="Footer Placeholder 4"/>
          <p:cNvSpPr>
            <a:spLocks noGrp="1"/>
          </p:cNvSpPr>
          <p:nvPr>
            <p:ph type="ftr" sz="quarter" idx="11"/>
          </p:nvPr>
        </p:nvSpPr>
        <p:spPr/>
        <p:txBody>
          <a:bodyPr/>
          <a:lstStyle>
            <a:lvl1pPr>
              <a:defRPr/>
            </a:lvl1pPr>
          </a:lstStyle>
          <a:p>
            <a:pPr>
              <a:defRPr/>
            </a:pPr>
            <a:endParaRPr lang="el-GR"/>
          </a:p>
        </p:txBody>
      </p:sp>
      <p:sp>
        <p:nvSpPr>
          <p:cNvPr id="6" name="Slide Number Placeholder 5"/>
          <p:cNvSpPr>
            <a:spLocks noGrp="1"/>
          </p:cNvSpPr>
          <p:nvPr>
            <p:ph type="sldNum" sz="quarter" idx="12"/>
          </p:nvPr>
        </p:nvSpPr>
        <p:spPr/>
        <p:txBody>
          <a:bodyPr/>
          <a:lstStyle>
            <a:lvl1pPr>
              <a:defRPr/>
            </a:lvl1pPr>
          </a:lstStyle>
          <a:p>
            <a:pPr>
              <a:defRPr/>
            </a:pPr>
            <a:fld id="{A6AE7C95-F122-4632-95F5-25EA8D73D270}" type="slidenum">
              <a:rPr lang="el-GR"/>
              <a:pPr>
                <a:defRPr/>
              </a:pPr>
              <a:t>‹#›</a:t>
            </a:fld>
            <a:endParaRPr lang="el-G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endParaRPr lang="el-G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10"/>
          </p:nvPr>
        </p:nvSpPr>
        <p:spPr/>
        <p:txBody>
          <a:bodyPr/>
          <a:lstStyle>
            <a:lvl1pPr>
              <a:defRPr/>
            </a:lvl1pPr>
          </a:lstStyle>
          <a:p>
            <a:pPr>
              <a:defRPr/>
            </a:pPr>
            <a:fld id="{AD64C2F6-9C92-4D52-AC5E-09932666704C}" type="datetimeFigureOut">
              <a:rPr lang="el-GR"/>
              <a:pPr>
                <a:defRPr/>
              </a:pPr>
              <a:t>17/6/2021</a:t>
            </a:fld>
            <a:endParaRPr lang="el-GR"/>
          </a:p>
        </p:txBody>
      </p:sp>
      <p:sp>
        <p:nvSpPr>
          <p:cNvPr id="5" name="Footer Placeholder 4"/>
          <p:cNvSpPr>
            <a:spLocks noGrp="1"/>
          </p:cNvSpPr>
          <p:nvPr>
            <p:ph type="ftr" sz="quarter" idx="11"/>
          </p:nvPr>
        </p:nvSpPr>
        <p:spPr/>
        <p:txBody>
          <a:bodyPr/>
          <a:lstStyle>
            <a:lvl1pPr>
              <a:defRPr/>
            </a:lvl1pPr>
          </a:lstStyle>
          <a:p>
            <a:pPr>
              <a:defRPr/>
            </a:pPr>
            <a:endParaRPr lang="el-GR"/>
          </a:p>
        </p:txBody>
      </p:sp>
      <p:sp>
        <p:nvSpPr>
          <p:cNvPr id="6" name="Slide Number Placeholder 5"/>
          <p:cNvSpPr>
            <a:spLocks noGrp="1"/>
          </p:cNvSpPr>
          <p:nvPr>
            <p:ph type="sldNum" sz="quarter" idx="12"/>
          </p:nvPr>
        </p:nvSpPr>
        <p:spPr/>
        <p:txBody>
          <a:bodyPr/>
          <a:lstStyle>
            <a:lvl1pPr>
              <a:defRPr/>
            </a:lvl1pPr>
          </a:lstStyle>
          <a:p>
            <a:pPr>
              <a:defRPr/>
            </a:pPr>
            <a:fld id="{76BC9303-52B9-4FC8-AFB5-611823879426}" type="slidenum">
              <a:rPr lang="el-GR"/>
              <a:pPr>
                <a:defRPr/>
              </a:pPr>
              <a:t>‹#›</a:t>
            </a:fld>
            <a:endParaRPr lang="el-G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8195" name="Rectangle 3"/>
          <p:cNvSpPr>
            <a:spLocks noGrp="1" noChangeArrowheads="1"/>
          </p:cNvSpPr>
          <p:nvPr>
            <p:ph type="subTitle" idx="1"/>
          </p:nvPr>
        </p:nvSpPr>
        <p:spPr>
          <a:xfrm>
            <a:off x="395536" y="3020529"/>
            <a:ext cx="8352928" cy="432048"/>
          </a:xfrm>
        </p:spPr>
        <p:txBody>
          <a:bodyPr/>
          <a:lstStyle>
            <a:lvl1pPr marL="0" marR="0" indent="0" algn="ctr" defTabSz="449263" rtl="0" eaLnBrk="0" fontAlgn="base" latinLnBrk="0" hangingPunct="0">
              <a:lnSpc>
                <a:spcPct val="100000"/>
              </a:lnSpc>
              <a:spcBef>
                <a:spcPct val="0"/>
              </a:spcBef>
              <a:spcAft>
                <a:spcPts val="1700"/>
              </a:spcAft>
              <a:buClr>
                <a:srgbClr val="134095"/>
              </a:buClr>
              <a:buSzPct val="130000"/>
              <a:buFont typeface="Arial" charset="0"/>
              <a:buNone/>
              <a:tabLst/>
              <a:defRPr b="0">
                <a:solidFill>
                  <a:srgbClr val="004494"/>
                </a:solidFill>
              </a:defRPr>
            </a:lvl1pPr>
          </a:lstStyle>
          <a:p>
            <a:pPr lvl="0"/>
            <a:r>
              <a:rPr lang="en-US" noProof="0"/>
              <a:t>Click to edit Master subtitle style</a:t>
            </a:r>
            <a:endParaRPr lang="de-DE"/>
          </a:p>
        </p:txBody>
      </p:sp>
      <p:sp>
        <p:nvSpPr>
          <p:cNvPr id="8" name="Rechteck 6">
            <a:extLst>
              <a:ext uri="{FF2B5EF4-FFF2-40B4-BE49-F238E27FC236}">
                <a16:creationId xmlns:a16="http://schemas.microsoft.com/office/drawing/2014/main" id="{DDF0F0E1-B926-4A7E-9A88-5FF785FC6643}"/>
              </a:ext>
            </a:extLst>
          </p:cNvPr>
          <p:cNvSpPr/>
          <p:nvPr userDrawn="1"/>
        </p:nvSpPr>
        <p:spPr>
          <a:xfrm>
            <a:off x="0" y="4796971"/>
            <a:ext cx="9144000" cy="346529"/>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fik 7">
            <a:extLst>
              <a:ext uri="{FF2B5EF4-FFF2-40B4-BE49-F238E27FC236}">
                <a16:creationId xmlns:a16="http://schemas.microsoft.com/office/drawing/2014/main" id="{0E7FB19C-4434-4ED1-B8C9-6FA8AA9069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95770" y="4800218"/>
            <a:ext cx="1162957" cy="343282"/>
          </a:xfrm>
          <a:prstGeom prst="rect">
            <a:avLst/>
          </a:prstGeom>
        </p:spPr>
      </p:pic>
      <p:sp>
        <p:nvSpPr>
          <p:cNvPr id="10" name="Footer Placeholder 4">
            <a:extLst>
              <a:ext uri="{FF2B5EF4-FFF2-40B4-BE49-F238E27FC236}">
                <a16:creationId xmlns:a16="http://schemas.microsoft.com/office/drawing/2014/main" id="{DE57FADB-E46D-404E-B4F2-56FAE7E3B32B}"/>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1" name="Slide Number Placeholder 5">
            <a:extLst>
              <a:ext uri="{FF2B5EF4-FFF2-40B4-BE49-F238E27FC236}">
                <a16:creationId xmlns:a16="http://schemas.microsoft.com/office/drawing/2014/main" id="{0D40BD1A-DFB2-4C93-9F30-7AB9E409D258}"/>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pic>
        <p:nvPicPr>
          <p:cNvPr id="12" name="Picture 11">
            <a:extLst>
              <a:ext uri="{FF2B5EF4-FFF2-40B4-BE49-F238E27FC236}">
                <a16:creationId xmlns:a16="http://schemas.microsoft.com/office/drawing/2014/main" id="{9D81FCC0-48D4-44E9-A13D-F349E99F264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985267"/>
            <a:ext cx="9144000" cy="1261452"/>
          </a:xfrm>
          <a:prstGeom prst="rect">
            <a:avLst/>
          </a:prstGeom>
        </p:spPr>
      </p:pic>
    </p:spTree>
    <p:extLst>
      <p:ext uri="{BB962C8B-B14F-4D97-AF65-F5344CB8AC3E}">
        <p14:creationId xmlns:p14="http://schemas.microsoft.com/office/powerpoint/2010/main" val="13794585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1" y="182613"/>
            <a:ext cx="7343775" cy="864394"/>
          </a:xfrm>
          <a:noFill/>
        </p:spPr>
        <p:txBody>
          <a:bodyPr/>
          <a:lstStyle>
            <a:lvl1pPr>
              <a:defRPr baseline="0">
                <a:solidFill>
                  <a:srgbClr val="004494"/>
                </a:solidFill>
              </a:defRPr>
            </a:lvl1pPr>
          </a:lstStyle>
          <a:p>
            <a:r>
              <a:rPr lang="en-US"/>
              <a:t>Click to edit Master title style</a:t>
            </a:r>
          </a:p>
        </p:txBody>
      </p:sp>
      <p:sp>
        <p:nvSpPr>
          <p:cNvPr id="3" name="Content Placeholder 2"/>
          <p:cNvSpPr>
            <a:spLocks noGrp="1"/>
          </p:cNvSpPr>
          <p:nvPr>
            <p:ph idx="1"/>
          </p:nvPr>
        </p:nvSpPr>
        <p:spPr/>
        <p:txBody>
          <a:bodyPr/>
          <a:lstStyle>
            <a:lvl1pPr>
              <a:buClr>
                <a:srgbClr val="004494"/>
              </a:buCl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3C9022A-007E-4791-9E90-25B3E134DF0E}"/>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9" name="Slide Number Placeholder 5">
            <a:extLst>
              <a:ext uri="{FF2B5EF4-FFF2-40B4-BE49-F238E27FC236}">
                <a16:creationId xmlns:a16="http://schemas.microsoft.com/office/drawing/2014/main" id="{D0D13B87-F644-40E0-B205-8FBC4E3E6B54}"/>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474244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060617"/>
            <a:ext cx="7772400" cy="1234936"/>
          </a:xfrm>
        </p:spPr>
        <p:txBody>
          <a:bodyPr anchor="t"/>
          <a:lstStyle>
            <a:lvl1pPr algn="l">
              <a:defRPr sz="4000" b="1" cap="all">
                <a:solidFill>
                  <a:srgbClr val="004494"/>
                </a:solidFill>
              </a:defRPr>
            </a:lvl1pPr>
          </a:lstStyle>
          <a:p>
            <a:r>
              <a:rPr lang="en-US"/>
              <a:t>Click to edit Master title style</a:t>
            </a:r>
          </a:p>
        </p:txBody>
      </p:sp>
      <p:sp>
        <p:nvSpPr>
          <p:cNvPr id="3" name="Text Placeholder 2"/>
          <p:cNvSpPr>
            <a:spLocks noGrp="1"/>
          </p:cNvSpPr>
          <p:nvPr>
            <p:ph type="body" idx="1"/>
          </p:nvPr>
        </p:nvSpPr>
        <p:spPr>
          <a:xfrm>
            <a:off x="722313" y="1935476"/>
            <a:ext cx="7772400" cy="1125140"/>
          </a:xfrm>
        </p:spPr>
        <p:txBody>
          <a:bodyPr anchor="b"/>
          <a:lstStyle>
            <a:lvl1pPr marL="0" indent="0">
              <a:buNone/>
              <a:defRPr sz="2000">
                <a:solidFill>
                  <a:srgbClr val="004494"/>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Footer Placeholder 4">
            <a:extLst>
              <a:ext uri="{FF2B5EF4-FFF2-40B4-BE49-F238E27FC236}">
                <a16:creationId xmlns:a16="http://schemas.microsoft.com/office/drawing/2014/main" id="{532760EA-9BF4-4C47-BE5D-6666825F9695}"/>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0DA92F82-8DFC-43EF-A1CB-9979E6292AD5}"/>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30904016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1" y="171980"/>
            <a:ext cx="7343775" cy="864394"/>
          </a:xfrm>
        </p:spPr>
        <p:txBody>
          <a:bodyPr/>
          <a:lstStyle>
            <a:lvl1pPr>
              <a:defRPr>
                <a:solidFill>
                  <a:srgbClr val="004494"/>
                </a:solidFill>
              </a:defRPr>
            </a:lvl1pPr>
          </a:lstStyle>
          <a:p>
            <a:r>
              <a:rPr lang="en-US"/>
              <a:t>Click to edit Master title style</a:t>
            </a:r>
          </a:p>
        </p:txBody>
      </p:sp>
      <p:sp>
        <p:nvSpPr>
          <p:cNvPr id="6" name="Content Placeholder 2"/>
          <p:cNvSpPr>
            <a:spLocks noGrp="1"/>
          </p:cNvSpPr>
          <p:nvPr>
            <p:ph idx="1"/>
          </p:nvPr>
        </p:nvSpPr>
        <p:spPr>
          <a:xfrm>
            <a:off x="4644008" y="1275607"/>
            <a:ext cx="4176464" cy="345683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p:cNvSpPr>
            <a:spLocks noGrp="1"/>
          </p:cNvSpPr>
          <p:nvPr>
            <p:ph idx="11"/>
          </p:nvPr>
        </p:nvSpPr>
        <p:spPr>
          <a:xfrm>
            <a:off x="323528" y="1275607"/>
            <a:ext cx="4176464" cy="345683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711F1BB2-BA7F-4C29-B3A0-C883233DE415}"/>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0" name="Slide Number Placeholder 5">
            <a:extLst>
              <a:ext uri="{FF2B5EF4-FFF2-40B4-BE49-F238E27FC236}">
                <a16:creationId xmlns:a16="http://schemas.microsoft.com/office/drawing/2014/main" id="{EC9B6952-796E-4F4B-86CB-3736EAB1516A}"/>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37320949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2511" y="1275606"/>
            <a:ext cx="4173860" cy="479822"/>
          </a:xfrm>
        </p:spPr>
        <p:txBody>
          <a:bodyPr anchor="ctr"/>
          <a:lstStyle>
            <a:lvl1pPr marL="0" indent="0">
              <a:buNone/>
              <a:defRPr sz="2000" b="1">
                <a:solidFill>
                  <a:srgbClr val="004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4009" y="1275606"/>
            <a:ext cx="4175447" cy="479822"/>
          </a:xfrm>
        </p:spPr>
        <p:txBody>
          <a:bodyPr anchor="ctr"/>
          <a:lstStyle>
            <a:lvl1pPr marL="0" indent="0">
              <a:buNone/>
              <a:defRPr sz="2000" b="1">
                <a:solidFill>
                  <a:srgbClr val="004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itle 1"/>
          <p:cNvSpPr>
            <a:spLocks noGrp="1"/>
          </p:cNvSpPr>
          <p:nvPr>
            <p:ph type="title"/>
          </p:nvPr>
        </p:nvSpPr>
        <p:spPr>
          <a:xfrm>
            <a:off x="323528" y="171980"/>
            <a:ext cx="7344816" cy="864654"/>
          </a:xfrm>
        </p:spPr>
        <p:txBody>
          <a:bodyPr/>
          <a:lstStyle>
            <a:lvl1pPr>
              <a:defRPr>
                <a:solidFill>
                  <a:srgbClr val="004494"/>
                </a:solidFill>
              </a:defRPr>
            </a:lvl1pPr>
          </a:lstStyle>
          <a:p>
            <a:r>
              <a:rPr lang="en-US"/>
              <a:t>Click to edit Master title style</a:t>
            </a:r>
          </a:p>
        </p:txBody>
      </p:sp>
      <p:sp>
        <p:nvSpPr>
          <p:cNvPr id="11" name="Content Placeholder 2"/>
          <p:cNvSpPr>
            <a:spLocks noGrp="1"/>
          </p:cNvSpPr>
          <p:nvPr>
            <p:ph idx="11"/>
          </p:nvPr>
        </p:nvSpPr>
        <p:spPr>
          <a:xfrm>
            <a:off x="4644008" y="1815667"/>
            <a:ext cx="4176464" cy="291677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p:cNvSpPr>
            <a:spLocks noGrp="1"/>
          </p:cNvSpPr>
          <p:nvPr>
            <p:ph idx="12"/>
          </p:nvPr>
        </p:nvSpPr>
        <p:spPr>
          <a:xfrm>
            <a:off x="323528" y="1815667"/>
            <a:ext cx="4176464" cy="291677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94BC1E00-10CE-432C-A3AD-E9C284520B2F}"/>
              </a:ext>
            </a:extLst>
          </p:cNvPr>
          <p:cNvSpPr>
            <a:spLocks noGrp="1"/>
          </p:cNvSpPr>
          <p:nvPr>
            <p:ph type="ftr" sz="quarter" idx="1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3" name="Slide Number Placeholder 5">
            <a:extLst>
              <a:ext uri="{FF2B5EF4-FFF2-40B4-BE49-F238E27FC236}">
                <a16:creationId xmlns:a16="http://schemas.microsoft.com/office/drawing/2014/main" id="{65E5F611-36F4-4689-A848-BBA340257E40}"/>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31537118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323528" y="161347"/>
            <a:ext cx="7344816" cy="864654"/>
          </a:xfrm>
        </p:spPr>
        <p:txBody>
          <a:bodyPr/>
          <a:lstStyle>
            <a:lvl1pPr>
              <a:defRPr>
                <a:solidFill>
                  <a:srgbClr val="004494"/>
                </a:solidFill>
              </a:defRPr>
            </a:lvl1pPr>
          </a:lstStyle>
          <a:p>
            <a:r>
              <a:rPr lang="en-US"/>
              <a:t>Click to edit Master title style</a:t>
            </a:r>
          </a:p>
        </p:txBody>
      </p:sp>
      <p:sp>
        <p:nvSpPr>
          <p:cNvPr id="6" name="Footer Placeholder 4">
            <a:extLst>
              <a:ext uri="{FF2B5EF4-FFF2-40B4-BE49-F238E27FC236}">
                <a16:creationId xmlns:a16="http://schemas.microsoft.com/office/drawing/2014/main" id="{1EC5BE3E-65C1-438A-BA63-748E39539B6C}"/>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CFC86B87-7DC0-45DF-85C4-32FA4803C20A}"/>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23373674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3461D790-CFB2-4E9B-8BAD-00E476717977}"/>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5" name="Slide Number Placeholder 5">
            <a:extLst>
              <a:ext uri="{FF2B5EF4-FFF2-40B4-BE49-F238E27FC236}">
                <a16:creationId xmlns:a16="http://schemas.microsoft.com/office/drawing/2014/main" id="{B6BCD31D-A35C-4BC4-8BC7-76BC0FE69863}"/>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3832815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1" y="182613"/>
            <a:ext cx="7343775" cy="864394"/>
          </a:xfrm>
          <a:noFill/>
        </p:spPr>
        <p:txBody>
          <a:bodyPr/>
          <a:lstStyle>
            <a:lvl1pPr>
              <a:defRPr baseline="0">
                <a:solidFill>
                  <a:srgbClr val="004494"/>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DB521D8D-B8C3-49C8-B797-C7B6C20F4A6D}"/>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9" name="Slide Number Placeholder 5">
            <a:extLst>
              <a:ext uri="{FF2B5EF4-FFF2-40B4-BE49-F238E27FC236}">
                <a16:creationId xmlns:a16="http://schemas.microsoft.com/office/drawing/2014/main" id="{2C0DDCCE-847E-4CD9-B074-6CA91056EEB3}"/>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7545" y="1275607"/>
            <a:ext cx="3008313" cy="530759"/>
          </a:xfrm>
        </p:spPr>
        <p:txBody>
          <a:bodyPr anchor="b"/>
          <a:lstStyle>
            <a:lvl1pPr algn="l">
              <a:defRPr sz="2000" b="1">
                <a:solidFill>
                  <a:srgbClr val="004494"/>
                </a:solidFill>
              </a:defRPr>
            </a:lvl1pPr>
          </a:lstStyle>
          <a:p>
            <a:r>
              <a:rPr lang="en-US"/>
              <a:t>Click to edit Master title style</a:t>
            </a:r>
          </a:p>
        </p:txBody>
      </p:sp>
      <p:sp>
        <p:nvSpPr>
          <p:cNvPr id="4" name="Text Placeholder 3"/>
          <p:cNvSpPr>
            <a:spLocks noGrp="1"/>
          </p:cNvSpPr>
          <p:nvPr>
            <p:ph type="body" sz="half" idx="2"/>
          </p:nvPr>
        </p:nvSpPr>
        <p:spPr>
          <a:xfrm>
            <a:off x="457201" y="1869672"/>
            <a:ext cx="3008313" cy="2862318"/>
          </a:xfrm>
        </p:spPr>
        <p:txBody>
          <a:bodyPr/>
          <a:lstStyle>
            <a:lvl1pPr marL="0" indent="0">
              <a:buNone/>
              <a:defRPr sz="1400">
                <a:solidFill>
                  <a:srgbClr val="00449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Content Placeholder 2"/>
          <p:cNvSpPr>
            <a:spLocks noGrp="1"/>
          </p:cNvSpPr>
          <p:nvPr>
            <p:ph idx="1"/>
          </p:nvPr>
        </p:nvSpPr>
        <p:spPr>
          <a:xfrm>
            <a:off x="3563888" y="1275607"/>
            <a:ext cx="5256584" cy="345683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4">
            <a:extLst>
              <a:ext uri="{FF2B5EF4-FFF2-40B4-BE49-F238E27FC236}">
                <a16:creationId xmlns:a16="http://schemas.microsoft.com/office/drawing/2014/main" id="{BE151062-AD85-411C-AA55-21EF4EA8393D}"/>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83C8C056-5D53-4B4B-8B8A-B04FBA642E84}"/>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40838222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870480"/>
            <a:ext cx="5486400" cy="425054"/>
          </a:xfrm>
        </p:spPr>
        <p:txBody>
          <a:bodyPr anchor="b"/>
          <a:lstStyle>
            <a:lvl1pPr algn="l">
              <a:defRPr sz="2000" b="1">
                <a:solidFill>
                  <a:srgbClr val="004494"/>
                </a:solidFill>
              </a:defRPr>
            </a:lvl1pPr>
          </a:lstStyle>
          <a:p>
            <a:r>
              <a:rPr lang="en-US"/>
              <a:t>Click to edit Master title style</a:t>
            </a:r>
          </a:p>
        </p:txBody>
      </p:sp>
      <p:sp>
        <p:nvSpPr>
          <p:cNvPr id="3" name="Picture Placeholder 2"/>
          <p:cNvSpPr>
            <a:spLocks noGrp="1"/>
          </p:cNvSpPr>
          <p:nvPr>
            <p:ph type="pic" idx="1"/>
          </p:nvPr>
        </p:nvSpPr>
        <p:spPr>
          <a:xfrm>
            <a:off x="1792288" y="1383618"/>
            <a:ext cx="5486400" cy="24842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4295533"/>
            <a:ext cx="5486400" cy="328445"/>
          </a:xfrm>
        </p:spPr>
        <p:txBody>
          <a:bodyPr anchor="ctr"/>
          <a:lstStyle>
            <a:lvl1pPr marL="0" indent="0">
              <a:buNone/>
              <a:defRPr sz="1400">
                <a:solidFill>
                  <a:srgbClr val="00449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Footer Placeholder 4">
            <a:extLst>
              <a:ext uri="{FF2B5EF4-FFF2-40B4-BE49-F238E27FC236}">
                <a16:creationId xmlns:a16="http://schemas.microsoft.com/office/drawing/2014/main" id="{3ECF2082-250A-4DE8-A762-403F370E7D34}"/>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8" name="Slide Number Placeholder 5">
            <a:extLst>
              <a:ext uri="{FF2B5EF4-FFF2-40B4-BE49-F238E27FC236}">
                <a16:creationId xmlns:a16="http://schemas.microsoft.com/office/drawing/2014/main" id="{AB43CAE3-D86B-4825-A7DB-89ED15890FBB}"/>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1830189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_grey backgrou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548F83C-EB2D-4F33-869B-E9886D915297}"/>
              </a:ext>
            </a:extLst>
          </p:cNvPr>
          <p:cNvSpPr/>
          <p:nvPr userDrawn="1"/>
        </p:nvSpPr>
        <p:spPr>
          <a:xfrm>
            <a:off x="0" y="1151906"/>
            <a:ext cx="9144000" cy="3574473"/>
          </a:xfrm>
          <a:prstGeom prst="rect">
            <a:avLst/>
          </a:prstGeom>
          <a:solidFill>
            <a:schemeClr val="accent2"/>
          </a:solidFill>
          <a:ln>
            <a:solidFill>
              <a:srgbClr val="D9DA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23851" y="182613"/>
            <a:ext cx="7343775" cy="864394"/>
          </a:xfrm>
          <a:noFill/>
        </p:spPr>
        <p:txBody>
          <a:bodyPr/>
          <a:lstStyle>
            <a:lvl1pPr>
              <a:defRPr baseline="0">
                <a:solidFill>
                  <a:srgbClr val="004494"/>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DB521D8D-B8C3-49C8-B797-C7B6C20F4A6D}"/>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9" name="Slide Number Placeholder 5">
            <a:extLst>
              <a:ext uri="{FF2B5EF4-FFF2-40B4-BE49-F238E27FC236}">
                <a16:creationId xmlns:a16="http://schemas.microsoft.com/office/drawing/2014/main" id="{2C0DDCCE-847E-4CD9-B074-6CA91056EEB3}"/>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1011420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060617"/>
            <a:ext cx="7772400" cy="1234936"/>
          </a:xfrm>
        </p:spPr>
        <p:txBody>
          <a:bodyPr anchor="t"/>
          <a:lstStyle>
            <a:lvl1pPr algn="l">
              <a:defRPr sz="4000" b="1" cap="all">
                <a:solidFill>
                  <a:srgbClr val="004494"/>
                </a:solidFill>
              </a:defRPr>
            </a:lvl1pPr>
          </a:lstStyle>
          <a:p>
            <a:r>
              <a:rPr lang="en-US"/>
              <a:t>Click to edit Master title style</a:t>
            </a:r>
          </a:p>
        </p:txBody>
      </p:sp>
      <p:sp>
        <p:nvSpPr>
          <p:cNvPr id="3" name="Text Placeholder 2"/>
          <p:cNvSpPr>
            <a:spLocks noGrp="1"/>
          </p:cNvSpPr>
          <p:nvPr>
            <p:ph type="body" idx="1"/>
          </p:nvPr>
        </p:nvSpPr>
        <p:spPr>
          <a:xfrm>
            <a:off x="722313" y="1935476"/>
            <a:ext cx="7772400" cy="1125140"/>
          </a:xfrm>
        </p:spPr>
        <p:txBody>
          <a:bodyPr anchor="b"/>
          <a:lstStyle>
            <a:lvl1pPr marL="0" indent="0">
              <a:buNone/>
              <a:defRPr sz="2000">
                <a:solidFill>
                  <a:srgbClr val="004494"/>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Footer Placeholder 4">
            <a:extLst>
              <a:ext uri="{FF2B5EF4-FFF2-40B4-BE49-F238E27FC236}">
                <a16:creationId xmlns:a16="http://schemas.microsoft.com/office/drawing/2014/main" id="{6F4CCAD0-A7ED-40BA-B30D-A7B570F86C28}"/>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D97C596A-EEF3-481E-8C26-2D7FBFEFC2CF}"/>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1" y="171980"/>
            <a:ext cx="7343775" cy="864394"/>
          </a:xfrm>
        </p:spPr>
        <p:txBody>
          <a:bodyPr/>
          <a:lstStyle>
            <a:lvl1pPr>
              <a:defRPr>
                <a:solidFill>
                  <a:srgbClr val="004494"/>
                </a:solidFill>
              </a:defRPr>
            </a:lvl1pPr>
          </a:lstStyle>
          <a:p>
            <a:r>
              <a:rPr lang="en-US"/>
              <a:t>Click to edit Master title style</a:t>
            </a:r>
          </a:p>
        </p:txBody>
      </p:sp>
      <p:sp>
        <p:nvSpPr>
          <p:cNvPr id="6" name="Content Placeholder 2"/>
          <p:cNvSpPr>
            <a:spLocks noGrp="1"/>
          </p:cNvSpPr>
          <p:nvPr>
            <p:ph idx="1"/>
          </p:nvPr>
        </p:nvSpPr>
        <p:spPr>
          <a:xfrm>
            <a:off x="4644008" y="1275607"/>
            <a:ext cx="4176464" cy="345683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p:cNvSpPr>
            <a:spLocks noGrp="1"/>
          </p:cNvSpPr>
          <p:nvPr>
            <p:ph idx="11"/>
          </p:nvPr>
        </p:nvSpPr>
        <p:spPr>
          <a:xfrm>
            <a:off x="323528" y="1275607"/>
            <a:ext cx="4176464" cy="345683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52B0142E-3B9E-47DD-AEB4-4C3C3F02BEEF}"/>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0" name="Slide Number Placeholder 5">
            <a:extLst>
              <a:ext uri="{FF2B5EF4-FFF2-40B4-BE49-F238E27FC236}">
                <a16:creationId xmlns:a16="http://schemas.microsoft.com/office/drawing/2014/main" id="{173ECEB9-254D-4DF5-8BFC-80B0036B548C}"/>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2511" y="1275606"/>
            <a:ext cx="4173860" cy="479822"/>
          </a:xfrm>
        </p:spPr>
        <p:txBody>
          <a:bodyPr anchor="ctr"/>
          <a:lstStyle>
            <a:lvl1pPr marL="0" indent="0">
              <a:buNone/>
              <a:defRPr sz="2000" b="1">
                <a:solidFill>
                  <a:srgbClr val="004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4009" y="1275606"/>
            <a:ext cx="4175447" cy="479822"/>
          </a:xfrm>
        </p:spPr>
        <p:txBody>
          <a:bodyPr anchor="ctr"/>
          <a:lstStyle>
            <a:lvl1pPr marL="0" indent="0">
              <a:buNone/>
              <a:defRPr sz="2000" b="1">
                <a:solidFill>
                  <a:srgbClr val="004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itle 1"/>
          <p:cNvSpPr>
            <a:spLocks noGrp="1"/>
          </p:cNvSpPr>
          <p:nvPr>
            <p:ph type="title"/>
          </p:nvPr>
        </p:nvSpPr>
        <p:spPr>
          <a:xfrm>
            <a:off x="323528" y="171980"/>
            <a:ext cx="7344816" cy="864654"/>
          </a:xfrm>
        </p:spPr>
        <p:txBody>
          <a:bodyPr/>
          <a:lstStyle>
            <a:lvl1pPr>
              <a:defRPr>
                <a:solidFill>
                  <a:srgbClr val="004494"/>
                </a:solidFill>
              </a:defRPr>
            </a:lvl1pPr>
          </a:lstStyle>
          <a:p>
            <a:r>
              <a:rPr lang="en-US"/>
              <a:t>Click to edit Master title style</a:t>
            </a:r>
          </a:p>
        </p:txBody>
      </p:sp>
      <p:sp>
        <p:nvSpPr>
          <p:cNvPr id="11" name="Content Placeholder 2"/>
          <p:cNvSpPr>
            <a:spLocks noGrp="1"/>
          </p:cNvSpPr>
          <p:nvPr>
            <p:ph idx="11"/>
          </p:nvPr>
        </p:nvSpPr>
        <p:spPr>
          <a:xfrm>
            <a:off x="4644008" y="1815667"/>
            <a:ext cx="4176464" cy="291677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p:cNvSpPr>
            <a:spLocks noGrp="1"/>
          </p:cNvSpPr>
          <p:nvPr>
            <p:ph idx="12"/>
          </p:nvPr>
        </p:nvSpPr>
        <p:spPr>
          <a:xfrm>
            <a:off x="323528" y="1815667"/>
            <a:ext cx="4176464" cy="2916770"/>
          </a:xfrm>
        </p:spPr>
        <p:txBody>
          <a:bodyPr/>
          <a:lstStyle>
            <a:lvl1pPr>
              <a:defRPr>
                <a:solidFill>
                  <a:srgbClr val="004494"/>
                </a:solidFill>
                <a:latin typeface="Arial" panose="020B0604020202020204" pitchFamily="34" charset="0"/>
                <a:ea typeface="Arial" panose="020B0604020202020204" pitchFamily="34" charset="0"/>
                <a:cs typeface="Arial" panose="020B0604020202020204" pitchFamily="34" charset="0"/>
              </a:defRPr>
            </a:lvl1pPr>
            <a:lvl2pPr>
              <a:defRPr>
                <a:latin typeface="Arial" panose="020B0604020202020204" pitchFamily="34" charset="0"/>
                <a:ea typeface="Arial" panose="020B0604020202020204" pitchFamily="34" charset="0"/>
                <a:cs typeface="Arial" panose="020B0604020202020204" pitchFamily="34" charset="0"/>
              </a:defRPr>
            </a:lvl2pPr>
            <a:lvl3pPr>
              <a:defRPr>
                <a:latin typeface="Arial" panose="020B0604020202020204" pitchFamily="34" charset="0"/>
                <a:ea typeface="Arial" panose="020B0604020202020204" pitchFamily="34" charset="0"/>
                <a:cs typeface="Arial" panose="020B0604020202020204" pitchFamily="34" charset="0"/>
              </a:defRPr>
            </a:lvl3pPr>
            <a:lvl4pPr>
              <a:defRPr>
                <a:latin typeface="Arial" panose="020B0604020202020204" pitchFamily="34" charset="0"/>
                <a:ea typeface="Arial" panose="020B0604020202020204" pitchFamily="34" charset="0"/>
                <a:cs typeface="Arial" panose="020B0604020202020204" pitchFamily="34" charset="0"/>
              </a:defRPr>
            </a:lvl4pPr>
            <a:lvl5pPr>
              <a:defRPr>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7548D56A-11C2-43E1-9C50-1EA3E3C1EAE9}"/>
              </a:ext>
            </a:extLst>
          </p:cNvPr>
          <p:cNvSpPr>
            <a:spLocks noGrp="1"/>
          </p:cNvSpPr>
          <p:nvPr>
            <p:ph type="ftr" sz="quarter" idx="1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3" name="Slide Number Placeholder 5">
            <a:extLst>
              <a:ext uri="{FF2B5EF4-FFF2-40B4-BE49-F238E27FC236}">
                <a16:creationId xmlns:a16="http://schemas.microsoft.com/office/drawing/2014/main" id="{BC80ED8A-A803-4E04-B645-0837092B672E}"/>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323528" y="161347"/>
            <a:ext cx="7344816" cy="864654"/>
          </a:xfrm>
        </p:spPr>
        <p:txBody>
          <a:bodyPr/>
          <a:lstStyle>
            <a:lvl1pPr>
              <a:defRPr>
                <a:solidFill>
                  <a:srgbClr val="004494"/>
                </a:solidFill>
              </a:defRPr>
            </a:lvl1pPr>
          </a:lstStyle>
          <a:p>
            <a:r>
              <a:rPr lang="en-US"/>
              <a:t>Click to edit Master title style</a:t>
            </a:r>
          </a:p>
        </p:txBody>
      </p:sp>
      <p:sp>
        <p:nvSpPr>
          <p:cNvPr id="6" name="Footer Placeholder 4">
            <a:extLst>
              <a:ext uri="{FF2B5EF4-FFF2-40B4-BE49-F238E27FC236}">
                <a16:creationId xmlns:a16="http://schemas.microsoft.com/office/drawing/2014/main" id="{25ECDE6C-6218-4FDC-9518-ACF599CB2115}"/>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7" name="Slide Number Placeholder 5">
            <a:extLst>
              <a:ext uri="{FF2B5EF4-FFF2-40B4-BE49-F238E27FC236}">
                <a16:creationId xmlns:a16="http://schemas.microsoft.com/office/drawing/2014/main" id="{77307790-F747-482D-9088-5283488CB966}"/>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1.png"/><Relationship Id="rId5" Type="http://schemas.openxmlformats.org/officeDocument/2006/relationships/slideLayout" Target="../slideLayouts/slideLayout37.xml"/><Relationship Id="rId10" Type="http://schemas.openxmlformats.org/officeDocument/2006/relationships/theme" Target="../theme/theme4.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bwMode="auto">
          <a:xfrm>
            <a:off x="381000" y="167282"/>
            <a:ext cx="7343775" cy="8643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ltLang="en-US" err="1"/>
              <a:t>Mastertitelformat</a:t>
            </a:r>
            <a:r>
              <a:rPr lang="en-GB" altLang="en-US"/>
              <a:t> </a:t>
            </a:r>
            <a:r>
              <a:rPr lang="en-GB" altLang="en-US" err="1"/>
              <a:t>bearbeiten</a:t>
            </a:r>
            <a:endParaRPr lang="en-GB" altLang="en-US"/>
          </a:p>
        </p:txBody>
      </p:sp>
      <p:sp>
        <p:nvSpPr>
          <p:cNvPr id="2" name="Rectangle 3"/>
          <p:cNvSpPr>
            <a:spLocks noGrp="1" noChangeArrowheads="1"/>
          </p:cNvSpPr>
          <p:nvPr>
            <p:ph type="body" idx="1"/>
          </p:nvPr>
        </p:nvSpPr>
        <p:spPr bwMode="auto">
          <a:xfrm>
            <a:off x="381000" y="1275160"/>
            <a:ext cx="8439150" cy="33590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ltLang="en-US" err="1"/>
              <a:t>Mastertextformat</a:t>
            </a:r>
            <a:r>
              <a:rPr lang="en-GB" altLang="en-US"/>
              <a:t> </a:t>
            </a:r>
            <a:r>
              <a:rPr lang="en-GB" altLang="en-US" err="1"/>
              <a:t>bearbeiten</a:t>
            </a:r>
            <a:endParaRPr lang="en-GB" altLang="en-US"/>
          </a:p>
          <a:p>
            <a:pPr lvl="1"/>
            <a:r>
              <a:rPr lang="en-GB" altLang="en-US" err="1"/>
              <a:t>Zweite</a:t>
            </a:r>
            <a:r>
              <a:rPr lang="en-GB" altLang="en-US"/>
              <a:t> </a:t>
            </a:r>
            <a:r>
              <a:rPr lang="en-GB" altLang="en-US" err="1"/>
              <a:t>Ebene</a:t>
            </a:r>
            <a:endParaRPr lang="en-GB" altLang="en-US"/>
          </a:p>
          <a:p>
            <a:pPr lvl="2"/>
            <a:r>
              <a:rPr lang="en-GB" altLang="en-US" err="1"/>
              <a:t>Dritte</a:t>
            </a:r>
            <a:r>
              <a:rPr lang="en-GB" altLang="en-US"/>
              <a:t> </a:t>
            </a:r>
            <a:r>
              <a:rPr lang="en-GB" altLang="en-US" err="1"/>
              <a:t>Ebene</a:t>
            </a:r>
            <a:endParaRPr lang="en-GB" altLang="en-US"/>
          </a:p>
          <a:p>
            <a:pPr lvl="3"/>
            <a:r>
              <a:rPr lang="en-GB" altLang="en-US" err="1"/>
              <a:t>Vierte</a:t>
            </a:r>
            <a:r>
              <a:rPr lang="en-GB" altLang="en-US"/>
              <a:t> </a:t>
            </a:r>
            <a:r>
              <a:rPr lang="en-GB" altLang="en-US" err="1"/>
              <a:t>Ebene</a:t>
            </a:r>
            <a:endParaRPr lang="en-GB" altLang="en-US"/>
          </a:p>
          <a:p>
            <a:pPr lvl="4"/>
            <a:r>
              <a:rPr lang="en-GB" altLang="en-US" err="1"/>
              <a:t>Fünfte</a:t>
            </a:r>
            <a:r>
              <a:rPr lang="en-GB" altLang="en-US"/>
              <a:t> </a:t>
            </a:r>
            <a:r>
              <a:rPr lang="en-GB" altLang="en-US" err="1"/>
              <a:t>Ebene</a:t>
            </a:r>
            <a:endParaRPr lang="en-GB" altLang="en-US"/>
          </a:p>
        </p:txBody>
      </p:sp>
      <p:pic>
        <p:nvPicPr>
          <p:cNvPr id="5" name="Picture 4">
            <a:extLst>
              <a:ext uri="{FF2B5EF4-FFF2-40B4-BE49-F238E27FC236}">
                <a16:creationId xmlns:a16="http://schemas.microsoft.com/office/drawing/2014/main" id="{141CDC07-BFC0-4892-9337-6ED79ED1F02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431526" y="86916"/>
            <a:ext cx="1505820" cy="1025126"/>
          </a:xfrm>
          <a:prstGeom prst="rect">
            <a:avLst/>
          </a:prstGeom>
        </p:spPr>
      </p:pic>
      <p:sp>
        <p:nvSpPr>
          <p:cNvPr id="13" name="Rechteck 6">
            <a:extLst>
              <a:ext uri="{FF2B5EF4-FFF2-40B4-BE49-F238E27FC236}">
                <a16:creationId xmlns:a16="http://schemas.microsoft.com/office/drawing/2014/main" id="{643BDE3F-CF7E-457D-9AFE-ABC428AF5937}"/>
              </a:ext>
            </a:extLst>
          </p:cNvPr>
          <p:cNvSpPr/>
          <p:nvPr userDrawn="1"/>
        </p:nvSpPr>
        <p:spPr>
          <a:xfrm>
            <a:off x="0" y="4796971"/>
            <a:ext cx="9144000" cy="346529"/>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fik 7">
            <a:extLst>
              <a:ext uri="{FF2B5EF4-FFF2-40B4-BE49-F238E27FC236}">
                <a16:creationId xmlns:a16="http://schemas.microsoft.com/office/drawing/2014/main" id="{5CE8A87F-5C61-4687-AAA6-3F3CFE0A981F}"/>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895770" y="4800218"/>
            <a:ext cx="1162957" cy="343282"/>
          </a:xfrm>
          <a:prstGeom prst="rect">
            <a:avLst/>
          </a:prstGeom>
        </p:spPr>
      </p:pic>
      <p:sp>
        <p:nvSpPr>
          <p:cNvPr id="17" name="Footer Placeholder 4">
            <a:extLst>
              <a:ext uri="{FF2B5EF4-FFF2-40B4-BE49-F238E27FC236}">
                <a16:creationId xmlns:a16="http://schemas.microsoft.com/office/drawing/2014/main" id="{1192EF23-F212-48F3-A86B-2F19634E8A2A}"/>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9" name="Slide Number Placeholder 5">
            <a:extLst>
              <a:ext uri="{FF2B5EF4-FFF2-40B4-BE49-F238E27FC236}">
                <a16:creationId xmlns:a16="http://schemas.microsoft.com/office/drawing/2014/main" id="{9C9B3E24-3E99-4E01-8775-9D66E9C935DE}"/>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cSld>
  <p:clrMap bg1="lt1" tx1="dk1" bg2="lt2" tx2="dk2" accent1="accent1" accent2="accent2" accent3="accent3" accent4="accent4" accent5="accent5" accent6="accent6" hlink="hlink" folHlink="folHlink"/>
  <p:sldLayoutIdLst>
    <p:sldLayoutId id="2147484157" r:id="rId1"/>
    <p:sldLayoutId id="2147484178" r:id="rId2"/>
    <p:sldLayoutId id="2147484179" r:id="rId3"/>
    <p:sldLayoutId id="2147484138" r:id="rId4"/>
    <p:sldLayoutId id="2147484180" r:id="rId5"/>
    <p:sldLayoutId id="2147484139" r:id="rId6"/>
    <p:sldLayoutId id="2147484140" r:id="rId7"/>
    <p:sldLayoutId id="2147484141" r:id="rId8"/>
    <p:sldLayoutId id="2147484142" r:id="rId9"/>
    <p:sldLayoutId id="2147484143" r:id="rId10"/>
    <p:sldLayoutId id="2147484144" r:id="rId11"/>
    <p:sldLayoutId id="2147484145" r:id="rId12"/>
  </p:sldLayoutIdLst>
  <p:hf sldNum="0" hdr="0" dt="0"/>
  <p:txStyles>
    <p:titleStyle>
      <a:lvl1pPr algn="l" rtl="0" eaLnBrk="0" fontAlgn="base" hangingPunct="0">
        <a:spcBef>
          <a:spcPct val="50000"/>
        </a:spcBef>
        <a:spcAft>
          <a:spcPct val="0"/>
        </a:spcAft>
        <a:defRPr sz="2200" b="1">
          <a:solidFill>
            <a:srgbClr val="004494"/>
          </a:solidFill>
          <a:latin typeface="Arial" panose="020B0604020202020204" pitchFamily="34" charset="0"/>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p:titleStyle>
    <p:bodyStyle>
      <a:lvl1pPr marL="342900" indent="-342900" algn="l" rtl="0" eaLnBrk="0" fontAlgn="base" hangingPunct="0">
        <a:spcBef>
          <a:spcPct val="20000"/>
        </a:spcBef>
        <a:spcAft>
          <a:spcPct val="0"/>
        </a:spcAft>
        <a:buClr>
          <a:srgbClr val="004494"/>
        </a:buClr>
        <a:buSzPct val="135000"/>
        <a:buChar char="•"/>
        <a:defRPr sz="3200" b="1">
          <a:solidFill>
            <a:schemeClr val="tx1"/>
          </a:solidFill>
          <a:latin typeface="Arial" panose="020B0604020202020204" pitchFamily="34" charset="0"/>
          <a:ea typeface="Arial" panose="020B0604020202020204" pitchFamily="34" charset="0"/>
          <a:cs typeface="Arial" panose="020B0604020202020204" pitchFamily="34" charset="0"/>
        </a:defRPr>
      </a:lvl1pPr>
      <a:lvl2pPr marL="568325" indent="-377825" algn="l" rtl="0" eaLnBrk="0" fontAlgn="base" hangingPunct="0">
        <a:spcBef>
          <a:spcPct val="50000"/>
        </a:spcBef>
        <a:spcAft>
          <a:spcPct val="0"/>
        </a:spcAft>
        <a:buClr>
          <a:srgbClr val="004494"/>
        </a:buClr>
        <a:buSzPct val="130000"/>
        <a:buChar char="•"/>
        <a:defRPr sz="17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987425" indent="-228600" algn="l" rtl="0" eaLnBrk="0" fontAlgn="base" hangingPunct="0">
        <a:spcBef>
          <a:spcPct val="3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95450" indent="-228600" algn="l" rtl="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114550" indent="-228600" algn="l" rtl="0" eaLnBrk="0" fontAlgn="base" hangingPunct="0">
        <a:spcBef>
          <a:spcPct val="2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71750" indent="-228600" algn="l" rtl="0" eaLnBrk="1" fontAlgn="base" hangingPunct="1">
        <a:spcBef>
          <a:spcPct val="20000"/>
        </a:spcBef>
        <a:spcAft>
          <a:spcPct val="0"/>
        </a:spcAft>
        <a:buChar char="»"/>
        <a:defRPr sz="1600">
          <a:solidFill>
            <a:schemeClr val="tx1"/>
          </a:solidFill>
          <a:latin typeface="Times New Roman" pitchFamily="1" charset="0"/>
        </a:defRPr>
      </a:lvl6pPr>
      <a:lvl7pPr marL="3028950" indent="-228600" algn="l" rtl="0" eaLnBrk="1" fontAlgn="base" hangingPunct="1">
        <a:spcBef>
          <a:spcPct val="20000"/>
        </a:spcBef>
        <a:spcAft>
          <a:spcPct val="0"/>
        </a:spcAft>
        <a:buChar char="»"/>
        <a:defRPr sz="1600">
          <a:solidFill>
            <a:schemeClr val="tx1"/>
          </a:solidFill>
          <a:latin typeface="Times New Roman" pitchFamily="1" charset="0"/>
        </a:defRPr>
      </a:lvl7pPr>
      <a:lvl8pPr marL="3486150" indent="-228600" algn="l" rtl="0" eaLnBrk="1" fontAlgn="base" hangingPunct="1">
        <a:spcBef>
          <a:spcPct val="20000"/>
        </a:spcBef>
        <a:spcAft>
          <a:spcPct val="0"/>
        </a:spcAft>
        <a:buChar char="»"/>
        <a:defRPr sz="1600">
          <a:solidFill>
            <a:schemeClr val="tx1"/>
          </a:solidFill>
          <a:latin typeface="Times New Roman" pitchFamily="1" charset="0"/>
        </a:defRPr>
      </a:lvl8pPr>
      <a:lvl9pPr marL="3943350" indent="-228600" algn="l" rtl="0" eaLnBrk="1" fontAlgn="base" hangingPunct="1">
        <a:spcBef>
          <a:spcPct val="20000"/>
        </a:spcBef>
        <a:spcAft>
          <a:spcPct val="0"/>
        </a:spcAft>
        <a:buChar char="»"/>
        <a:defRPr sz="1600">
          <a:solidFill>
            <a:schemeClr val="tx1"/>
          </a:solidFill>
          <a:latin typeface="Times New Roman" pitchFamily="1"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bwMode="auto">
          <a:xfrm>
            <a:off x="323851" y="86916"/>
            <a:ext cx="7343775" cy="8643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ltLang="en-US" err="1"/>
              <a:t>Mastertitelformat</a:t>
            </a:r>
            <a:r>
              <a:rPr lang="en-GB" altLang="en-US"/>
              <a:t> </a:t>
            </a:r>
            <a:r>
              <a:rPr lang="en-GB" altLang="en-US" err="1"/>
              <a:t>bearbeiten</a:t>
            </a:r>
            <a:endParaRPr lang="en-GB" altLang="en-US"/>
          </a:p>
        </p:txBody>
      </p:sp>
      <p:sp>
        <p:nvSpPr>
          <p:cNvPr id="2" name="Rectangle 3"/>
          <p:cNvSpPr>
            <a:spLocks noGrp="1" noChangeArrowheads="1"/>
          </p:cNvSpPr>
          <p:nvPr>
            <p:ph type="body" idx="1"/>
          </p:nvPr>
        </p:nvSpPr>
        <p:spPr bwMode="auto">
          <a:xfrm>
            <a:off x="381000" y="1275160"/>
            <a:ext cx="8439150" cy="33590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ltLang="en-US" err="1"/>
              <a:t>Mastertextformat</a:t>
            </a:r>
            <a:r>
              <a:rPr lang="en-GB" altLang="en-US"/>
              <a:t> </a:t>
            </a:r>
            <a:r>
              <a:rPr lang="en-GB" altLang="en-US" err="1"/>
              <a:t>bearbeiten</a:t>
            </a:r>
            <a:endParaRPr lang="en-GB" altLang="en-US"/>
          </a:p>
          <a:p>
            <a:pPr lvl="1"/>
            <a:r>
              <a:rPr lang="en-GB" altLang="en-US" err="1"/>
              <a:t>Zweite</a:t>
            </a:r>
            <a:r>
              <a:rPr lang="en-GB" altLang="en-US"/>
              <a:t> </a:t>
            </a:r>
            <a:r>
              <a:rPr lang="en-GB" altLang="en-US" err="1"/>
              <a:t>Ebene</a:t>
            </a:r>
            <a:endParaRPr lang="en-GB" altLang="en-US"/>
          </a:p>
          <a:p>
            <a:pPr lvl="2"/>
            <a:r>
              <a:rPr lang="en-GB" altLang="en-US" err="1"/>
              <a:t>Dritte</a:t>
            </a:r>
            <a:r>
              <a:rPr lang="en-GB" altLang="en-US"/>
              <a:t> </a:t>
            </a:r>
            <a:r>
              <a:rPr lang="en-GB" altLang="en-US" err="1"/>
              <a:t>Ebene</a:t>
            </a:r>
            <a:endParaRPr lang="en-GB" altLang="en-US"/>
          </a:p>
          <a:p>
            <a:pPr lvl="3"/>
            <a:r>
              <a:rPr lang="en-GB" altLang="en-US" err="1"/>
              <a:t>Vierte</a:t>
            </a:r>
            <a:r>
              <a:rPr lang="en-GB" altLang="en-US"/>
              <a:t> </a:t>
            </a:r>
            <a:r>
              <a:rPr lang="en-GB" altLang="en-US" err="1"/>
              <a:t>Ebene</a:t>
            </a:r>
            <a:endParaRPr lang="en-GB" altLang="en-US"/>
          </a:p>
          <a:p>
            <a:pPr lvl="4"/>
            <a:r>
              <a:rPr lang="en-GB" altLang="en-US" err="1"/>
              <a:t>Fünfte</a:t>
            </a:r>
            <a:r>
              <a:rPr lang="en-GB" altLang="en-US"/>
              <a:t> </a:t>
            </a:r>
            <a:r>
              <a:rPr lang="en-GB" altLang="en-US" err="1"/>
              <a:t>Ebene</a:t>
            </a:r>
            <a:endParaRPr lang="en-GB" altLang="en-US"/>
          </a:p>
        </p:txBody>
      </p:sp>
      <p:pic>
        <p:nvPicPr>
          <p:cNvPr id="5" name="Picture 4">
            <a:extLst>
              <a:ext uri="{FF2B5EF4-FFF2-40B4-BE49-F238E27FC236}">
                <a16:creationId xmlns:a16="http://schemas.microsoft.com/office/drawing/2014/main" id="{141CDC07-BFC0-4892-9337-6ED79ED1F02D}"/>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431526" y="86916"/>
            <a:ext cx="1505820" cy="1025126"/>
          </a:xfrm>
          <a:prstGeom prst="rect">
            <a:avLst/>
          </a:prstGeom>
        </p:spPr>
      </p:pic>
      <p:sp>
        <p:nvSpPr>
          <p:cNvPr id="14" name="Rechteck 6">
            <a:extLst>
              <a:ext uri="{FF2B5EF4-FFF2-40B4-BE49-F238E27FC236}">
                <a16:creationId xmlns:a16="http://schemas.microsoft.com/office/drawing/2014/main" id="{8E13EAB9-8CB4-4722-804B-AB30BC85C586}"/>
              </a:ext>
            </a:extLst>
          </p:cNvPr>
          <p:cNvSpPr/>
          <p:nvPr userDrawn="1"/>
        </p:nvSpPr>
        <p:spPr>
          <a:xfrm>
            <a:off x="0" y="4796971"/>
            <a:ext cx="9144000" cy="346529"/>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fik 7">
            <a:extLst>
              <a:ext uri="{FF2B5EF4-FFF2-40B4-BE49-F238E27FC236}">
                <a16:creationId xmlns:a16="http://schemas.microsoft.com/office/drawing/2014/main" id="{7195F7A7-8C2D-483E-B836-43B8F053C3BF}"/>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895770" y="4800218"/>
            <a:ext cx="1162957" cy="343282"/>
          </a:xfrm>
          <a:prstGeom prst="rect">
            <a:avLst/>
          </a:prstGeom>
        </p:spPr>
      </p:pic>
      <p:sp>
        <p:nvSpPr>
          <p:cNvPr id="17" name="Footer Placeholder 4">
            <a:extLst>
              <a:ext uri="{FF2B5EF4-FFF2-40B4-BE49-F238E27FC236}">
                <a16:creationId xmlns:a16="http://schemas.microsoft.com/office/drawing/2014/main" id="{561447BC-151F-485B-B1C3-751F6791F85E}"/>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9" name="Slide Number Placeholder 5">
            <a:extLst>
              <a:ext uri="{FF2B5EF4-FFF2-40B4-BE49-F238E27FC236}">
                <a16:creationId xmlns:a16="http://schemas.microsoft.com/office/drawing/2014/main" id="{5F26529A-FE9E-468F-94B5-859492DDB506}"/>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290637109"/>
      </p:ext>
    </p:extLst>
  </p:cSld>
  <p:clrMap bg1="lt1" tx1="dk1" bg2="lt2" tx2="dk2" accent1="accent1" accent2="accent2" accent3="accent3" accent4="accent4" accent5="accent5" accent6="accent6" hlink="hlink" folHlink="folHlink"/>
  <p:sldLayoutIdLst>
    <p:sldLayoutId id="2147484159" r:id="rId1"/>
    <p:sldLayoutId id="2147484160" r:id="rId2"/>
    <p:sldLayoutId id="2147484161" r:id="rId3"/>
    <p:sldLayoutId id="2147484162" r:id="rId4"/>
    <p:sldLayoutId id="2147484163" r:id="rId5"/>
    <p:sldLayoutId id="2147484164" r:id="rId6"/>
    <p:sldLayoutId id="2147484165" r:id="rId7"/>
    <p:sldLayoutId id="2147484166" r:id="rId8"/>
    <p:sldLayoutId id="2147484167" r:id="rId9"/>
  </p:sldLayoutIdLst>
  <p:hf sldNum="0" hdr="0" dt="0"/>
  <p:txStyles>
    <p:titleStyle>
      <a:lvl1pPr algn="l" rtl="0" eaLnBrk="0" fontAlgn="base" hangingPunct="0">
        <a:spcBef>
          <a:spcPct val="50000"/>
        </a:spcBef>
        <a:spcAft>
          <a:spcPct val="0"/>
        </a:spcAft>
        <a:defRPr sz="2200" b="1">
          <a:solidFill>
            <a:srgbClr val="004494"/>
          </a:solidFill>
          <a:latin typeface="Arial" panose="020B0604020202020204" pitchFamily="34" charset="0"/>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p:titleStyle>
    <p:bodyStyle>
      <a:lvl1pPr marL="342900" indent="-342900" algn="l" rtl="0" eaLnBrk="0" fontAlgn="base" hangingPunct="0">
        <a:spcBef>
          <a:spcPct val="20000"/>
        </a:spcBef>
        <a:spcAft>
          <a:spcPct val="0"/>
        </a:spcAft>
        <a:buClr>
          <a:srgbClr val="134095"/>
        </a:buClr>
        <a:buSzPct val="135000"/>
        <a:buChar char="•"/>
        <a:defRPr sz="3200" b="1">
          <a:solidFill>
            <a:schemeClr val="tx1"/>
          </a:solidFill>
          <a:latin typeface="Arial" panose="020B0604020202020204" pitchFamily="34" charset="0"/>
          <a:ea typeface="Arial" panose="020B0604020202020204" pitchFamily="34" charset="0"/>
          <a:cs typeface="Arial" panose="020B0604020202020204" pitchFamily="34" charset="0"/>
        </a:defRPr>
      </a:lvl1pPr>
      <a:lvl2pPr marL="568325" indent="-377825" algn="l" rtl="0" eaLnBrk="0" fontAlgn="base" hangingPunct="0">
        <a:spcBef>
          <a:spcPct val="50000"/>
        </a:spcBef>
        <a:spcAft>
          <a:spcPct val="0"/>
        </a:spcAft>
        <a:buClr>
          <a:srgbClr val="134095"/>
        </a:buClr>
        <a:buSzPct val="130000"/>
        <a:buChar char="•"/>
        <a:defRPr sz="17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987425" indent="-228600" algn="l" rtl="0" eaLnBrk="0" fontAlgn="base" hangingPunct="0">
        <a:spcBef>
          <a:spcPct val="3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95450" indent="-228600" algn="l" rtl="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114550" indent="-228600" algn="l" rtl="0" eaLnBrk="0" fontAlgn="base" hangingPunct="0">
        <a:spcBef>
          <a:spcPct val="2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71750" indent="-228600" algn="l" rtl="0" eaLnBrk="1" fontAlgn="base" hangingPunct="1">
        <a:spcBef>
          <a:spcPct val="20000"/>
        </a:spcBef>
        <a:spcAft>
          <a:spcPct val="0"/>
        </a:spcAft>
        <a:buChar char="»"/>
        <a:defRPr sz="1600">
          <a:solidFill>
            <a:schemeClr val="tx1"/>
          </a:solidFill>
          <a:latin typeface="Times New Roman" pitchFamily="1" charset="0"/>
        </a:defRPr>
      </a:lvl6pPr>
      <a:lvl7pPr marL="3028950" indent="-228600" algn="l" rtl="0" eaLnBrk="1" fontAlgn="base" hangingPunct="1">
        <a:spcBef>
          <a:spcPct val="20000"/>
        </a:spcBef>
        <a:spcAft>
          <a:spcPct val="0"/>
        </a:spcAft>
        <a:buChar char="»"/>
        <a:defRPr sz="1600">
          <a:solidFill>
            <a:schemeClr val="tx1"/>
          </a:solidFill>
          <a:latin typeface="Times New Roman" pitchFamily="1" charset="0"/>
        </a:defRPr>
      </a:lvl7pPr>
      <a:lvl8pPr marL="3486150" indent="-228600" algn="l" rtl="0" eaLnBrk="1" fontAlgn="base" hangingPunct="1">
        <a:spcBef>
          <a:spcPct val="20000"/>
        </a:spcBef>
        <a:spcAft>
          <a:spcPct val="0"/>
        </a:spcAft>
        <a:buChar char="»"/>
        <a:defRPr sz="1600">
          <a:solidFill>
            <a:schemeClr val="tx1"/>
          </a:solidFill>
          <a:latin typeface="Times New Roman" pitchFamily="1" charset="0"/>
        </a:defRPr>
      </a:lvl8pPr>
      <a:lvl9pPr marL="3943350" indent="-228600" algn="l" rtl="0" eaLnBrk="1" fontAlgn="base" hangingPunct="1">
        <a:spcBef>
          <a:spcPct val="20000"/>
        </a:spcBef>
        <a:spcAft>
          <a:spcPct val="0"/>
        </a:spcAft>
        <a:buChar char="»"/>
        <a:defRPr sz="1600">
          <a:solidFill>
            <a:schemeClr val="tx1"/>
          </a:solidFill>
          <a:latin typeface="Times New Roman" pitchFamily="1"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l-GR" altLang="en-US"/>
          </a:p>
        </p:txBody>
      </p:sp>
      <p:sp>
        <p:nvSpPr>
          <p:cNvPr id="2051" name="Text Placeholder 2"/>
          <p:cNvSpPr>
            <a:spLocks noGrp="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l-GR" alt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MS PGothic" pitchFamily="34" charset="-128"/>
                <a:cs typeface="+mn-cs"/>
              </a:defRPr>
            </a:lvl1pPr>
          </a:lstStyle>
          <a:p>
            <a:pPr>
              <a:defRPr/>
            </a:pPr>
            <a:fld id="{F7A69DA6-79E6-441F-B6D7-87D5C2698F42}" type="datetimeFigureOut">
              <a:rPr lang="el-GR"/>
              <a:pPr>
                <a:defRPr/>
              </a:pPr>
              <a:t>17/6/2021</a:t>
            </a:fld>
            <a:endParaRPr lang="el-G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MS PGothic" pitchFamily="34" charset="-128"/>
                <a:cs typeface="+mn-cs"/>
              </a:defRPr>
            </a:lvl1pPr>
          </a:lstStyle>
          <a:p>
            <a:pPr>
              <a:defRPr/>
            </a:pPr>
            <a:endParaRPr lang="el-G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MS PGothic" pitchFamily="34" charset="-128"/>
                <a:cs typeface="+mn-cs"/>
              </a:defRPr>
            </a:lvl1pPr>
          </a:lstStyle>
          <a:p>
            <a:pPr>
              <a:defRPr/>
            </a:pPr>
            <a:fld id="{33C310D3-220C-4F67-B793-96D0F2AD788C}" type="slidenum">
              <a:rPr lang="el-GR"/>
              <a:pPr>
                <a:defRPr/>
              </a:pPr>
              <a:t>‹#›</a:t>
            </a:fld>
            <a:endParaRPr lang="el-GR"/>
          </a:p>
        </p:txBody>
      </p:sp>
    </p:spTree>
  </p:cSld>
  <p:clrMap bg1="lt1" tx1="dk1" bg2="lt2" tx2="dk2" accent1="accent1" accent2="accent2" accent3="accent3" accent4="accent4" accent5="accent5" accent6="accent6" hlink="hlink" folHlink="folHlink"/>
  <p:sldLayoutIdLst>
    <p:sldLayoutId id="2147484146" r:id="rId1"/>
    <p:sldLayoutId id="2147484147" r:id="rId2"/>
    <p:sldLayoutId id="2147484148" r:id="rId3"/>
    <p:sldLayoutId id="2147484149" r:id="rId4"/>
    <p:sldLayoutId id="2147484150" r:id="rId5"/>
    <p:sldLayoutId id="2147484151" r:id="rId6"/>
    <p:sldLayoutId id="2147484152" r:id="rId7"/>
    <p:sldLayoutId id="2147484153" r:id="rId8"/>
    <p:sldLayoutId id="2147484154" r:id="rId9"/>
    <p:sldLayoutId id="2147484155" r:id="rId10"/>
    <p:sldLayoutId id="214748415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bwMode="auto">
          <a:xfrm>
            <a:off x="381000" y="167282"/>
            <a:ext cx="7343775" cy="8643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ltLang="en-US" err="1"/>
              <a:t>Mastertitelformat</a:t>
            </a:r>
            <a:r>
              <a:rPr lang="en-GB" altLang="en-US"/>
              <a:t> </a:t>
            </a:r>
            <a:r>
              <a:rPr lang="en-GB" altLang="en-US" err="1"/>
              <a:t>bearbeiten</a:t>
            </a:r>
            <a:endParaRPr lang="en-GB" altLang="en-US"/>
          </a:p>
        </p:txBody>
      </p:sp>
      <p:sp>
        <p:nvSpPr>
          <p:cNvPr id="2" name="Rectangle 3"/>
          <p:cNvSpPr>
            <a:spLocks noGrp="1" noChangeArrowheads="1"/>
          </p:cNvSpPr>
          <p:nvPr>
            <p:ph type="body" idx="1"/>
          </p:nvPr>
        </p:nvSpPr>
        <p:spPr bwMode="auto">
          <a:xfrm>
            <a:off x="381000" y="1275160"/>
            <a:ext cx="8439150" cy="335906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ltLang="en-US" err="1"/>
              <a:t>Mastertextformat</a:t>
            </a:r>
            <a:r>
              <a:rPr lang="en-GB" altLang="en-US"/>
              <a:t> </a:t>
            </a:r>
            <a:r>
              <a:rPr lang="en-GB" altLang="en-US" err="1"/>
              <a:t>bearbeiten</a:t>
            </a:r>
            <a:endParaRPr lang="en-GB" altLang="en-US"/>
          </a:p>
          <a:p>
            <a:pPr lvl="1"/>
            <a:r>
              <a:rPr lang="en-GB" altLang="en-US" err="1"/>
              <a:t>Zweite</a:t>
            </a:r>
            <a:r>
              <a:rPr lang="en-GB" altLang="en-US"/>
              <a:t> </a:t>
            </a:r>
            <a:r>
              <a:rPr lang="en-GB" altLang="en-US" err="1"/>
              <a:t>Ebene</a:t>
            </a:r>
            <a:endParaRPr lang="en-GB" altLang="en-US"/>
          </a:p>
          <a:p>
            <a:pPr lvl="2"/>
            <a:r>
              <a:rPr lang="en-GB" altLang="en-US" err="1"/>
              <a:t>Dritte</a:t>
            </a:r>
            <a:r>
              <a:rPr lang="en-GB" altLang="en-US"/>
              <a:t> </a:t>
            </a:r>
            <a:r>
              <a:rPr lang="en-GB" altLang="en-US" err="1"/>
              <a:t>Ebene</a:t>
            </a:r>
            <a:endParaRPr lang="en-GB" altLang="en-US"/>
          </a:p>
          <a:p>
            <a:pPr lvl="3"/>
            <a:r>
              <a:rPr lang="en-GB" altLang="en-US" err="1"/>
              <a:t>Vierte</a:t>
            </a:r>
            <a:r>
              <a:rPr lang="en-GB" altLang="en-US"/>
              <a:t> </a:t>
            </a:r>
            <a:r>
              <a:rPr lang="en-GB" altLang="en-US" err="1"/>
              <a:t>Ebene</a:t>
            </a:r>
            <a:endParaRPr lang="en-GB" altLang="en-US"/>
          </a:p>
          <a:p>
            <a:pPr lvl="4"/>
            <a:r>
              <a:rPr lang="en-GB" altLang="en-US" err="1"/>
              <a:t>Fünfte</a:t>
            </a:r>
            <a:r>
              <a:rPr lang="en-GB" altLang="en-US"/>
              <a:t> </a:t>
            </a:r>
            <a:r>
              <a:rPr lang="en-GB" altLang="en-US" err="1"/>
              <a:t>Ebene</a:t>
            </a:r>
            <a:endParaRPr lang="en-GB" altLang="en-US"/>
          </a:p>
        </p:txBody>
      </p:sp>
      <p:pic>
        <p:nvPicPr>
          <p:cNvPr id="5" name="Picture 4">
            <a:extLst>
              <a:ext uri="{FF2B5EF4-FFF2-40B4-BE49-F238E27FC236}">
                <a16:creationId xmlns:a16="http://schemas.microsoft.com/office/drawing/2014/main" id="{141CDC07-BFC0-4892-9337-6ED79ED1F02D}"/>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431526" y="86916"/>
            <a:ext cx="1505820" cy="1025126"/>
          </a:xfrm>
          <a:prstGeom prst="rect">
            <a:avLst/>
          </a:prstGeom>
        </p:spPr>
      </p:pic>
      <p:sp>
        <p:nvSpPr>
          <p:cNvPr id="12" name="Rechteck 6">
            <a:extLst>
              <a:ext uri="{FF2B5EF4-FFF2-40B4-BE49-F238E27FC236}">
                <a16:creationId xmlns:a16="http://schemas.microsoft.com/office/drawing/2014/main" id="{FDE72188-A5BC-4080-8336-E7CAA623B2E5}"/>
              </a:ext>
            </a:extLst>
          </p:cNvPr>
          <p:cNvSpPr/>
          <p:nvPr userDrawn="1"/>
        </p:nvSpPr>
        <p:spPr>
          <a:xfrm>
            <a:off x="0" y="4796971"/>
            <a:ext cx="9144000" cy="346529"/>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fik 7">
            <a:extLst>
              <a:ext uri="{FF2B5EF4-FFF2-40B4-BE49-F238E27FC236}">
                <a16:creationId xmlns:a16="http://schemas.microsoft.com/office/drawing/2014/main" id="{1097F62B-1126-4DBA-827E-6040AE2FCDE6}"/>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895770" y="4800218"/>
            <a:ext cx="1162957" cy="343282"/>
          </a:xfrm>
          <a:prstGeom prst="rect">
            <a:avLst/>
          </a:prstGeom>
        </p:spPr>
      </p:pic>
      <p:sp>
        <p:nvSpPr>
          <p:cNvPr id="16" name="Footer Placeholder 4">
            <a:extLst>
              <a:ext uri="{FF2B5EF4-FFF2-40B4-BE49-F238E27FC236}">
                <a16:creationId xmlns:a16="http://schemas.microsoft.com/office/drawing/2014/main" id="{A7130B63-FE9F-4E4C-8BB4-C5A7D12F241E}"/>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p>
        </p:txBody>
      </p:sp>
      <p:sp>
        <p:nvSpPr>
          <p:cNvPr id="17" name="Slide Number Placeholder 5">
            <a:extLst>
              <a:ext uri="{FF2B5EF4-FFF2-40B4-BE49-F238E27FC236}">
                <a16:creationId xmlns:a16="http://schemas.microsoft.com/office/drawing/2014/main" id="{BBA1C84F-5786-491E-BE5E-8989BFA5C0CF}"/>
              </a:ext>
            </a:extLst>
          </p:cNvPr>
          <p:cNvSpPr>
            <a:spLocks noGrp="1"/>
          </p:cNvSpPr>
          <p:nvPr>
            <p:ph type="sldNum" sz="quarter" idx="4"/>
          </p:nvPr>
        </p:nvSpPr>
        <p:spPr>
          <a:xfrm>
            <a:off x="7342606" y="4847052"/>
            <a:ext cx="485707" cy="273844"/>
          </a:xfrm>
          <a:prstGeom prst="rect">
            <a:avLst/>
          </a:prstGeom>
        </p:spPr>
        <p:txBody>
          <a:bodyPr/>
          <a:lstStyle>
            <a:lvl1pPr>
              <a:defRPr sz="1050">
                <a:latin typeface="Arial" panose="020B0604020202020204" pitchFamily="34" charset="0"/>
                <a:ea typeface="Arial" panose="020B0604020202020204" pitchFamily="34" charset="0"/>
                <a:cs typeface="Arial" panose="020B0604020202020204" pitchFamily="34" charset="0"/>
              </a:defRPr>
            </a:lvl1pPr>
          </a:lstStyle>
          <a:p>
            <a:pPr>
              <a:defRPr/>
            </a:pPr>
            <a:fld id="{65335FA0-75AA-4A71-B8A8-27E61901D58A}" type="slidenum">
              <a:rPr lang="el-GR" smtClean="0"/>
              <a:pPr>
                <a:defRPr/>
              </a:pPr>
              <a:t>‹#›</a:t>
            </a:fld>
            <a:endParaRPr lang="el-GR"/>
          </a:p>
        </p:txBody>
      </p:sp>
    </p:spTree>
    <p:extLst>
      <p:ext uri="{BB962C8B-B14F-4D97-AF65-F5344CB8AC3E}">
        <p14:creationId xmlns:p14="http://schemas.microsoft.com/office/powerpoint/2010/main" val="3258367742"/>
      </p:ext>
    </p:extLst>
  </p:cSld>
  <p:clrMap bg1="lt1" tx1="dk1" bg2="lt2" tx2="dk2" accent1="accent1" accent2="accent2" accent3="accent3" accent4="accent4" accent5="accent5" accent6="accent6" hlink="hlink" folHlink="folHlink"/>
  <p:sldLayoutIdLst>
    <p:sldLayoutId id="2147484169" r:id="rId1"/>
    <p:sldLayoutId id="2147484170" r:id="rId2"/>
    <p:sldLayoutId id="2147484171" r:id="rId3"/>
    <p:sldLayoutId id="2147484172" r:id="rId4"/>
    <p:sldLayoutId id="2147484173" r:id="rId5"/>
    <p:sldLayoutId id="2147484174" r:id="rId6"/>
    <p:sldLayoutId id="2147484175" r:id="rId7"/>
    <p:sldLayoutId id="2147484176" r:id="rId8"/>
    <p:sldLayoutId id="2147484177" r:id="rId9"/>
  </p:sldLayoutIdLst>
  <p:hf sldNum="0" hdr="0" dt="0"/>
  <p:txStyles>
    <p:titleStyle>
      <a:lvl1pPr algn="l" rtl="0" eaLnBrk="0" fontAlgn="base" hangingPunct="0">
        <a:spcBef>
          <a:spcPct val="50000"/>
        </a:spcBef>
        <a:spcAft>
          <a:spcPct val="0"/>
        </a:spcAft>
        <a:defRPr sz="2200" b="1">
          <a:solidFill>
            <a:srgbClr val="134095"/>
          </a:solidFill>
          <a:latin typeface="Arial" panose="020B0604020202020204" pitchFamily="34" charset="0"/>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p:titleStyle>
    <p:bodyStyle>
      <a:lvl1pPr marL="342900" indent="-342900" algn="l" rtl="0" eaLnBrk="0" fontAlgn="base" hangingPunct="0">
        <a:spcBef>
          <a:spcPct val="20000"/>
        </a:spcBef>
        <a:spcAft>
          <a:spcPct val="0"/>
        </a:spcAft>
        <a:buClr>
          <a:srgbClr val="134095"/>
        </a:buClr>
        <a:buSzPct val="135000"/>
        <a:buChar char="•"/>
        <a:defRPr sz="3200" b="1">
          <a:solidFill>
            <a:schemeClr val="tx1"/>
          </a:solidFill>
          <a:latin typeface="Arial" panose="020B0604020202020204" pitchFamily="34" charset="0"/>
          <a:ea typeface="Arial" panose="020B0604020202020204" pitchFamily="34" charset="0"/>
          <a:cs typeface="Arial" panose="020B0604020202020204" pitchFamily="34" charset="0"/>
        </a:defRPr>
      </a:lvl1pPr>
      <a:lvl2pPr marL="568325" indent="-377825" algn="l" rtl="0" eaLnBrk="0" fontAlgn="base" hangingPunct="0">
        <a:spcBef>
          <a:spcPct val="50000"/>
        </a:spcBef>
        <a:spcAft>
          <a:spcPct val="0"/>
        </a:spcAft>
        <a:buClr>
          <a:srgbClr val="134095"/>
        </a:buClr>
        <a:buSzPct val="130000"/>
        <a:buChar char="•"/>
        <a:defRPr sz="17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987425" indent="-228600" algn="l" rtl="0" eaLnBrk="0" fontAlgn="base" hangingPunct="0">
        <a:spcBef>
          <a:spcPct val="3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95450" indent="-228600" algn="l" rtl="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114550" indent="-228600" algn="l" rtl="0" eaLnBrk="0" fontAlgn="base" hangingPunct="0">
        <a:spcBef>
          <a:spcPct val="2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71750" indent="-228600" algn="l" rtl="0" eaLnBrk="1" fontAlgn="base" hangingPunct="1">
        <a:spcBef>
          <a:spcPct val="20000"/>
        </a:spcBef>
        <a:spcAft>
          <a:spcPct val="0"/>
        </a:spcAft>
        <a:buChar char="»"/>
        <a:defRPr sz="1600">
          <a:solidFill>
            <a:schemeClr val="tx1"/>
          </a:solidFill>
          <a:latin typeface="Times New Roman" pitchFamily="1" charset="0"/>
        </a:defRPr>
      </a:lvl6pPr>
      <a:lvl7pPr marL="3028950" indent="-228600" algn="l" rtl="0" eaLnBrk="1" fontAlgn="base" hangingPunct="1">
        <a:spcBef>
          <a:spcPct val="20000"/>
        </a:spcBef>
        <a:spcAft>
          <a:spcPct val="0"/>
        </a:spcAft>
        <a:buChar char="»"/>
        <a:defRPr sz="1600">
          <a:solidFill>
            <a:schemeClr val="tx1"/>
          </a:solidFill>
          <a:latin typeface="Times New Roman" pitchFamily="1" charset="0"/>
        </a:defRPr>
      </a:lvl7pPr>
      <a:lvl8pPr marL="3486150" indent="-228600" algn="l" rtl="0" eaLnBrk="1" fontAlgn="base" hangingPunct="1">
        <a:spcBef>
          <a:spcPct val="20000"/>
        </a:spcBef>
        <a:spcAft>
          <a:spcPct val="0"/>
        </a:spcAft>
        <a:buChar char="»"/>
        <a:defRPr sz="1600">
          <a:solidFill>
            <a:schemeClr val="tx1"/>
          </a:solidFill>
          <a:latin typeface="Times New Roman" pitchFamily="1" charset="0"/>
        </a:defRPr>
      </a:lvl8pPr>
      <a:lvl9pPr marL="3943350" indent="-228600" algn="l" rtl="0" eaLnBrk="1" fontAlgn="base" hangingPunct="1">
        <a:spcBef>
          <a:spcPct val="20000"/>
        </a:spcBef>
        <a:spcAft>
          <a:spcPct val="0"/>
        </a:spcAft>
        <a:buChar char="»"/>
        <a:defRPr sz="1600">
          <a:solidFill>
            <a:schemeClr val="tx1"/>
          </a:solidFill>
          <a:latin typeface="Times New Roman" pitchFamily="1"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20.jpeg"/><Relationship Id="rId1"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9" Type="http://schemas.openxmlformats.org/officeDocument/2006/relationships/image" Target="../media/image2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4.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hyperlink" Target="mailto:secretariat@civitas.eu" TargetMode="External"/><Relationship Id="rId2" Type="http://schemas.openxmlformats.org/officeDocument/2006/relationships/hyperlink" Target="http://civitas.eu/join-us"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39.xml"/><Relationship Id="rId5" Type="http://schemas.openxmlformats.org/officeDocument/2006/relationships/image" Target="../media/image36.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https://civitas.eu/cities"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7"/>
          <p:cNvSpPr>
            <a:spLocks noGrp="1" noChangeArrowheads="1"/>
          </p:cNvSpPr>
          <p:nvPr>
            <p:ph type="subTitle" idx="1"/>
          </p:nvPr>
        </p:nvSpPr>
        <p:spPr>
          <a:xfrm>
            <a:off x="395287" y="3090724"/>
            <a:ext cx="8353425" cy="773092"/>
          </a:xfrm>
        </p:spPr>
        <p:txBody>
          <a:bodyPr/>
          <a:lstStyle/>
          <a:p>
            <a:pPr>
              <a:spcAft>
                <a:spcPts val="600"/>
              </a:spcAft>
              <a:buFontTx/>
              <a:buNone/>
            </a:pPr>
            <a:r>
              <a:rPr lang="en-GB" sz="4800"/>
              <a:t>What is CIVITAS?</a:t>
            </a:r>
            <a:endParaRPr lang="en-GB"/>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24DA822-B749-4D2F-83CD-E48CB12DB039}"/>
              </a:ext>
            </a:extLst>
          </p:cNvPr>
          <p:cNvGrpSpPr/>
          <p:nvPr/>
        </p:nvGrpSpPr>
        <p:grpSpPr>
          <a:xfrm>
            <a:off x="439200" y="1170000"/>
            <a:ext cx="8206241" cy="3326724"/>
            <a:chOff x="432304" y="1247524"/>
            <a:chExt cx="8206241" cy="3326724"/>
          </a:xfrm>
        </p:grpSpPr>
        <p:grpSp>
          <p:nvGrpSpPr>
            <p:cNvPr id="6" name="Group 5"/>
            <p:cNvGrpSpPr/>
            <p:nvPr/>
          </p:nvGrpSpPr>
          <p:grpSpPr>
            <a:xfrm>
              <a:off x="432304" y="1247524"/>
              <a:ext cx="8206241" cy="912911"/>
              <a:chOff x="432304" y="1156084"/>
              <a:chExt cx="8206241" cy="912911"/>
            </a:xfrm>
          </p:grpSpPr>
          <p:sp>
            <p:nvSpPr>
              <p:cNvPr id="20" name="Rectangle 19">
                <a:extLst>
                  <a:ext uri="{FF2B5EF4-FFF2-40B4-BE49-F238E27FC236}">
                    <a16:creationId xmlns:a16="http://schemas.microsoft.com/office/drawing/2014/main" id="{02477E96-3F57-4BA9-BDE5-62DE60FB414F}"/>
                  </a:ext>
                </a:extLst>
              </p:cNvPr>
              <p:cNvSpPr/>
              <p:nvPr/>
            </p:nvSpPr>
            <p:spPr>
              <a:xfrm>
                <a:off x="432304" y="1156084"/>
                <a:ext cx="8206241" cy="912911"/>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C82511CD-CCB9-4E96-AAA8-EE94ADBA44BD}"/>
                  </a:ext>
                </a:extLst>
              </p:cNvPr>
              <p:cNvSpPr txBox="1"/>
              <p:nvPr/>
            </p:nvSpPr>
            <p:spPr>
              <a:xfrm>
                <a:off x="629212" y="1204735"/>
                <a:ext cx="7812425" cy="815608"/>
              </a:xfrm>
              <a:prstGeom prst="rect">
                <a:avLst/>
              </a:prstGeom>
              <a:noFill/>
            </p:spPr>
            <p:txBody>
              <a:bodyPr wrap="square" rtlCol="0" anchor="ctr">
                <a:spAutoFit/>
              </a:bodyPr>
              <a:lstStyle/>
              <a:p>
                <a:pPr>
                  <a:spcAft>
                    <a:spcPts val="6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Living Lab projects</a:t>
                </a:r>
              </a:p>
              <a:p>
                <a:pPr>
                  <a:spcAft>
                    <a:spcPts val="600"/>
                  </a:spcAft>
                </a:pPr>
                <a:r>
                  <a:rPr lang="en-US" sz="1200">
                    <a:solidFill>
                      <a:schemeClr val="bg1"/>
                    </a:solidFill>
                    <a:latin typeface="Arial" panose="020B0604020202020204" pitchFamily="34" charset="0"/>
                    <a:ea typeface="Open Sans" panose="020B0606030504020204" pitchFamily="34" charset="0"/>
                    <a:cs typeface="Arial" panose="020B0604020202020204" pitchFamily="34" charset="0"/>
                  </a:rPr>
                  <a:t>Cities test an integrated set of sustainable urban mobility measures, whose complementarity helps cities meet ambitious mobility goals. These measures are evaluated to demonstrate the extent of their potential and impact.</a:t>
                </a:r>
                <a:endParaRPr lang="en-GB" sz="120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grpSp>
        <p:grpSp>
          <p:nvGrpSpPr>
            <p:cNvPr id="7" name="Group 6"/>
            <p:cNvGrpSpPr/>
            <p:nvPr/>
          </p:nvGrpSpPr>
          <p:grpSpPr>
            <a:xfrm>
              <a:off x="432304" y="2374919"/>
              <a:ext cx="8206241" cy="1055526"/>
              <a:chOff x="432304" y="2441448"/>
              <a:chExt cx="8206241" cy="1055526"/>
            </a:xfrm>
          </p:grpSpPr>
          <p:sp>
            <p:nvSpPr>
              <p:cNvPr id="25" name="Rectangle 24">
                <a:extLst>
                  <a:ext uri="{FF2B5EF4-FFF2-40B4-BE49-F238E27FC236}">
                    <a16:creationId xmlns:a16="http://schemas.microsoft.com/office/drawing/2014/main" id="{BB0BB663-1187-4863-9353-3489D97218FC}"/>
                  </a:ext>
                </a:extLst>
              </p:cNvPr>
              <p:cNvSpPr/>
              <p:nvPr/>
            </p:nvSpPr>
            <p:spPr>
              <a:xfrm>
                <a:off x="432304" y="2441448"/>
                <a:ext cx="8206241" cy="1055526"/>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B579CA8C-0CE2-4A43-9E3E-246B16B86F38}"/>
                  </a:ext>
                </a:extLst>
              </p:cNvPr>
              <p:cNvSpPr txBox="1"/>
              <p:nvPr/>
            </p:nvSpPr>
            <p:spPr>
              <a:xfrm>
                <a:off x="629212" y="2469074"/>
                <a:ext cx="7812425" cy="1000274"/>
              </a:xfrm>
              <a:prstGeom prst="rect">
                <a:avLst/>
              </a:prstGeom>
              <a:noFill/>
            </p:spPr>
            <p:txBody>
              <a:bodyPr wrap="square" rtlCol="0" anchor="ctr">
                <a:spAutoFit/>
              </a:bodyPr>
              <a:lstStyle/>
              <a:p>
                <a:pPr>
                  <a:spcAft>
                    <a:spcPts val="6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Research projects</a:t>
                </a:r>
              </a:p>
              <a:p>
                <a:pPr>
                  <a:spcAft>
                    <a:spcPts val="600"/>
                  </a:spcAft>
                </a:pPr>
                <a:r>
                  <a:rPr lang="en-US" sz="1200">
                    <a:solidFill>
                      <a:schemeClr val="bg1"/>
                    </a:solidFill>
                    <a:latin typeface="Arial" panose="020B0604020202020204" pitchFamily="34" charset="0"/>
                    <a:ea typeface="Open Sans" panose="020B0606030504020204" pitchFamily="34" charset="0"/>
                    <a:cs typeface="Arial" panose="020B0604020202020204" pitchFamily="34" charset="0"/>
                  </a:rPr>
                  <a:t>CIVITAS research projects establish new knowledge or explore the feasibility of a new technology, product, process, service or solution. They use a variety of methods and engage interdisciplinary partners to discover new mobility innovation.</a:t>
                </a:r>
                <a:endParaRPr lang="en-GB" sz="120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grpSp>
        <p:grpSp>
          <p:nvGrpSpPr>
            <p:cNvPr id="2" name="Group 1">
              <a:extLst>
                <a:ext uri="{FF2B5EF4-FFF2-40B4-BE49-F238E27FC236}">
                  <a16:creationId xmlns:a16="http://schemas.microsoft.com/office/drawing/2014/main" id="{8D0B655E-10F9-42DB-8157-F013711AE360}"/>
                </a:ext>
              </a:extLst>
            </p:cNvPr>
            <p:cNvGrpSpPr/>
            <p:nvPr/>
          </p:nvGrpSpPr>
          <p:grpSpPr>
            <a:xfrm>
              <a:off x="432305" y="3644928"/>
              <a:ext cx="8206240" cy="929320"/>
              <a:chOff x="467859" y="3644928"/>
              <a:chExt cx="7857742" cy="929320"/>
            </a:xfrm>
          </p:grpSpPr>
          <p:sp>
            <p:nvSpPr>
              <p:cNvPr id="28" name="Rectangle 27">
                <a:extLst>
                  <a:ext uri="{FF2B5EF4-FFF2-40B4-BE49-F238E27FC236}">
                    <a16:creationId xmlns:a16="http://schemas.microsoft.com/office/drawing/2014/main" id="{DA49A3BF-23AC-411B-89B7-46E2C3D70721}"/>
                  </a:ext>
                </a:extLst>
              </p:cNvPr>
              <p:cNvSpPr/>
              <p:nvPr/>
            </p:nvSpPr>
            <p:spPr>
              <a:xfrm>
                <a:off x="467859" y="3644928"/>
                <a:ext cx="7857742" cy="92932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5972A2D9-CFFD-47C8-A3F2-D5017734C25F}"/>
                  </a:ext>
                </a:extLst>
              </p:cNvPr>
              <p:cNvSpPr txBox="1"/>
              <p:nvPr/>
            </p:nvSpPr>
            <p:spPr>
              <a:xfrm>
                <a:off x="656404" y="3701784"/>
                <a:ext cx="7480650" cy="815608"/>
              </a:xfrm>
              <a:prstGeom prst="rect">
                <a:avLst/>
              </a:prstGeom>
              <a:noFill/>
            </p:spPr>
            <p:txBody>
              <a:bodyPr wrap="square" rtlCol="0" anchor="ctr">
                <a:spAutoFit/>
              </a:bodyPr>
              <a:lstStyle/>
              <a:p>
                <a:pPr>
                  <a:spcAft>
                    <a:spcPts val="6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Support projects</a:t>
                </a:r>
              </a:p>
              <a:p>
                <a:pPr>
                  <a:spcAft>
                    <a:spcPts val="600"/>
                  </a:spcAft>
                </a:pPr>
                <a:r>
                  <a:rPr lang="en-US" sz="1200">
                    <a:solidFill>
                      <a:schemeClr val="bg1"/>
                    </a:solidFill>
                    <a:latin typeface="Arial" panose="020B0604020202020204" pitchFamily="34" charset="0"/>
                    <a:ea typeface="Open Sans" panose="020B0606030504020204" pitchFamily="34" charset="0"/>
                    <a:cs typeface="Arial" panose="020B0604020202020204" pitchFamily="34" charset="0"/>
                  </a:rPr>
                  <a:t>Coordination and Support Actions support cross-project coordination, serve as exchange mechanisms and facilitate capacity building – whether for research or Living Lab projects, or focused on certain thematic areas.</a:t>
                </a:r>
                <a:endParaRPr lang="en-GB" sz="120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grpSp>
      </p:grpSp>
      <p:sp>
        <p:nvSpPr>
          <p:cNvPr id="14" name="Footer Placeholder 4">
            <a:extLst>
              <a:ext uri="{FF2B5EF4-FFF2-40B4-BE49-F238E27FC236}">
                <a16:creationId xmlns:a16="http://schemas.microsoft.com/office/drawing/2014/main" id="{AA2C8416-2445-4B8E-A22F-F190621F2607}"/>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5" name="Slide Number Placeholder 5">
            <a:extLst>
              <a:ext uri="{FF2B5EF4-FFF2-40B4-BE49-F238E27FC236}">
                <a16:creationId xmlns:a16="http://schemas.microsoft.com/office/drawing/2014/main" id="{D621523B-3855-476F-BEE4-A0A6F7BE36D4}"/>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10</a:t>
            </a:fld>
            <a:endParaRPr lang="el-GR" sz="1050">
              <a:latin typeface="Arial" panose="020B0604020202020204" pitchFamily="34" charset="0"/>
              <a:cs typeface="Arial" panose="020B0604020202020204" pitchFamily="34" charset="0"/>
            </a:endParaRPr>
          </a:p>
        </p:txBody>
      </p:sp>
      <p:sp>
        <p:nvSpPr>
          <p:cNvPr id="16" name="Rectangle 2"/>
          <p:cNvSpPr txBox="1">
            <a:spLocks noChangeArrowheads="1"/>
          </p:cNvSpPr>
          <p:nvPr/>
        </p:nvSpPr>
        <p:spPr bwMode="auto">
          <a:xfrm>
            <a:off x="439200" y="201600"/>
            <a:ext cx="7018755" cy="8643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50000"/>
              </a:spcBef>
              <a:spcAft>
                <a:spcPct val="0"/>
              </a:spcAft>
              <a:defRPr sz="2200" b="1" baseline="0">
                <a:solidFill>
                  <a:srgbClr val="004494"/>
                </a:solidFill>
                <a:latin typeface="Arial" panose="020B0604020202020204" pitchFamily="34" charset="0"/>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a:lstStyle>
          <a:p>
            <a:pPr eaLnBrk="1" hangingPunct="1"/>
            <a:r>
              <a:rPr lang="en-US" sz="2400" kern="0"/>
              <a:t>Introducing CIVITAS </a:t>
            </a:r>
            <a:br>
              <a:rPr lang="en-US" sz="2400" kern="0"/>
            </a:br>
            <a:r>
              <a:rPr lang="en-US" sz="2000" kern="0">
                <a:solidFill>
                  <a:srgbClr val="29ABE2"/>
                </a:solidFill>
              </a:rPr>
              <a:t>The projects</a:t>
            </a:r>
          </a:p>
        </p:txBody>
      </p:sp>
    </p:spTree>
    <p:extLst>
      <p:ext uri="{BB962C8B-B14F-4D97-AF65-F5344CB8AC3E}">
        <p14:creationId xmlns:p14="http://schemas.microsoft.com/office/powerpoint/2010/main" val="298980585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174435"/>
            <a:ext cx="8782466" cy="454978"/>
          </a:xfrm>
          <a:solidFill>
            <a:srgbClr val="004494"/>
          </a:solidFill>
        </p:spPr>
        <p:txBody>
          <a:bodyPr rIns="252000"/>
          <a:lstStyle/>
          <a:p>
            <a:r>
              <a:rPr lang="en-US" sz="1800" b="0">
                <a:solidFill>
                  <a:schemeClr val="bg1"/>
                </a:solidFill>
              </a:rPr>
              <a:t>     CIVITAS cities have tested +900 mobility measures across 10 thematic areas.</a:t>
            </a:r>
          </a:p>
        </p:txBody>
      </p:sp>
      <p:sp>
        <p:nvSpPr>
          <p:cNvPr id="10" name="Footer Placeholder 4">
            <a:extLst>
              <a:ext uri="{FF2B5EF4-FFF2-40B4-BE49-F238E27FC236}">
                <a16:creationId xmlns:a16="http://schemas.microsoft.com/office/drawing/2014/main" id="{F3DABF8E-08A2-4F85-AE7E-7F6BC5B11659}"/>
              </a:ext>
            </a:extLst>
          </p:cNvPr>
          <p:cNvSpPr>
            <a:spLocks noGrp="1"/>
          </p:cNvSpPr>
          <p:nvPr>
            <p:ph type="ftr" sz="quarter" idx="3"/>
          </p:nvPr>
        </p:nvSpPr>
        <p:spPr>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1" name="Slide Number Placeholder 5">
            <a:extLst>
              <a:ext uri="{FF2B5EF4-FFF2-40B4-BE49-F238E27FC236}">
                <a16:creationId xmlns:a16="http://schemas.microsoft.com/office/drawing/2014/main" id="{40ABE9E3-2A82-4CCC-82ED-F42AB72D637F}"/>
              </a:ext>
            </a:extLst>
          </p:cNvPr>
          <p:cNvSpPr>
            <a:spLocks noGrp="1"/>
          </p:cNvSpPr>
          <p:nvPr>
            <p:ph type="sldNum" sz="quarter" idx="4"/>
          </p:nvPr>
        </p:nvSpPr>
        <p:spPr>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11</a:t>
            </a:fld>
            <a:endParaRPr lang="el-GR" sz="1050">
              <a:latin typeface="Arial" panose="020B0604020202020204" pitchFamily="34" charset="0"/>
              <a:cs typeface="Arial" panose="020B0604020202020204" pitchFamily="34" charset="0"/>
            </a:endParaRPr>
          </a:p>
        </p:txBody>
      </p:sp>
      <p:sp>
        <p:nvSpPr>
          <p:cNvPr id="8197" name="Rectangle 15"/>
          <p:cNvSpPr>
            <a:spLocks noChangeArrowheads="1"/>
          </p:cNvSpPr>
          <p:nvPr/>
        </p:nvSpPr>
        <p:spPr bwMode="auto">
          <a:xfrm>
            <a:off x="8293100" y="4572000"/>
            <a:ext cx="736600" cy="381000"/>
          </a:xfrm>
          <a:prstGeom prst="rect">
            <a:avLst/>
          </a:prstGeom>
          <a:noFill/>
          <a:ln w="9525" algn="ctr">
            <a:noFill/>
            <a:round/>
            <a:headEnd/>
            <a:tailEnd/>
          </a:ln>
        </p:spPr>
        <p:txBody>
          <a:bodyPr/>
          <a:lstStyle/>
          <a:p>
            <a:pPr defTabSz="449263">
              <a:buClr>
                <a:srgbClr val="000000"/>
              </a:buClr>
              <a:buSzPct val="100000"/>
              <a:buFont typeface="Arial" charset="0"/>
              <a:buNone/>
            </a:pPr>
            <a:endParaRPr lang="fr-LU">
              <a:solidFill>
                <a:schemeClr val="bg1"/>
              </a:solidFill>
              <a:latin typeface="Arial" panose="020B0604020202020204" pitchFamily="34" charset="0"/>
              <a:cs typeface="Arial" panose="020B0604020202020204" pitchFamily="34" charset="0"/>
            </a:endParaRPr>
          </a:p>
        </p:txBody>
      </p:sp>
      <p:sp>
        <p:nvSpPr>
          <p:cNvPr id="17" name="Rectangle 16"/>
          <p:cNvSpPr>
            <a:spLocks noChangeArrowheads="1"/>
          </p:cNvSpPr>
          <p:nvPr/>
        </p:nvSpPr>
        <p:spPr bwMode="auto">
          <a:xfrm>
            <a:off x="8293100" y="4448175"/>
            <a:ext cx="736600" cy="504825"/>
          </a:xfrm>
          <a:prstGeom prst="rect">
            <a:avLst/>
          </a:prstGeom>
          <a:noFill/>
          <a:ln w="9525" algn="ctr">
            <a:noFill/>
            <a:round/>
            <a:headEnd/>
            <a:tailEnd/>
          </a:ln>
        </p:spPr>
        <p:txBody>
          <a:bodyPr/>
          <a:lstStyle/>
          <a:p>
            <a:pPr defTabSz="449263">
              <a:buClr>
                <a:srgbClr val="000000"/>
              </a:buClr>
              <a:buSzPct val="100000"/>
              <a:buFont typeface="Arial" charset="0"/>
              <a:buNone/>
            </a:pPr>
            <a:endParaRPr lang="fr-LU">
              <a:solidFill>
                <a:schemeClr val="bg1"/>
              </a:solidFill>
              <a:latin typeface="Arial" panose="020B0604020202020204" pitchFamily="34" charset="0"/>
              <a:cs typeface="Arial" panose="020B0604020202020204" pitchFamily="34" charset="0"/>
            </a:endParaRPr>
          </a:p>
        </p:txBody>
      </p:sp>
      <p:sp>
        <p:nvSpPr>
          <p:cNvPr id="21" name="Title 1"/>
          <p:cNvSpPr txBox="1">
            <a:spLocks/>
          </p:cNvSpPr>
          <p:nvPr/>
        </p:nvSpPr>
        <p:spPr bwMode="auto">
          <a:xfrm>
            <a:off x="439200" y="201600"/>
            <a:ext cx="7056855" cy="864394"/>
          </a:xfrm>
          <a:prstGeom prst="rect">
            <a:avLst/>
          </a:prstGeom>
          <a:noFill/>
          <a:ln w="9525">
            <a:noFill/>
            <a:miter lim="800000"/>
            <a:headEnd/>
            <a:tailEnd/>
          </a:ln>
        </p:spPr>
        <p:txBody>
          <a:bodyPr anchor="ctr"/>
          <a:lstStyle/>
          <a:p>
            <a:pPr>
              <a:spcBef>
                <a:spcPct val="50000"/>
              </a:spcBef>
              <a:defRPr/>
            </a:pPr>
            <a:r>
              <a:rPr lang="en-US" altLang="en-US" b="1" kern="0">
                <a:solidFill>
                  <a:srgbClr val="004494"/>
                </a:solidFill>
                <a:latin typeface="Arial" panose="020B0604020202020204" pitchFamily="34" charset="0"/>
                <a:cs typeface="MS PGothic"/>
              </a:rPr>
              <a:t>Introducing CIVITAS</a:t>
            </a:r>
            <a:br>
              <a:rPr lang="en-US" altLang="en-US" b="1" kern="0">
                <a:solidFill>
                  <a:srgbClr val="134095"/>
                </a:solidFill>
                <a:latin typeface="Arial" panose="020B0604020202020204" pitchFamily="34" charset="0"/>
                <a:cs typeface="MS PGothic"/>
              </a:rPr>
            </a:br>
            <a:r>
              <a:rPr lang="en-US" altLang="en-US" sz="2000" b="1" kern="0">
                <a:solidFill>
                  <a:srgbClr val="29ABE2"/>
                </a:solidFill>
                <a:latin typeface="Arial" panose="020B0604020202020204" pitchFamily="34" charset="0"/>
                <a:cs typeface="MS PGothic"/>
              </a:rPr>
              <a:t>The thematic areas</a:t>
            </a:r>
          </a:p>
        </p:txBody>
      </p:sp>
      <p:grpSp>
        <p:nvGrpSpPr>
          <p:cNvPr id="3" name="Group 2">
            <a:extLst>
              <a:ext uri="{FF2B5EF4-FFF2-40B4-BE49-F238E27FC236}">
                <a16:creationId xmlns:a16="http://schemas.microsoft.com/office/drawing/2014/main" id="{D6EB8131-E52E-4B15-B4CD-A88F6CFEE47A}"/>
              </a:ext>
            </a:extLst>
          </p:cNvPr>
          <p:cNvGrpSpPr/>
          <p:nvPr/>
        </p:nvGrpSpPr>
        <p:grpSpPr>
          <a:xfrm>
            <a:off x="439200" y="1170000"/>
            <a:ext cx="8420932" cy="2669055"/>
            <a:chOff x="370643" y="1407747"/>
            <a:chExt cx="8420932" cy="2669055"/>
          </a:xfrm>
        </p:grpSpPr>
        <p:pic>
          <p:nvPicPr>
            <p:cNvPr id="5" name="Picture 4">
              <a:extLst>
                <a:ext uri="{FF2B5EF4-FFF2-40B4-BE49-F238E27FC236}">
                  <a16:creationId xmlns:a16="http://schemas.microsoft.com/office/drawing/2014/main" id="{476256A9-AEA7-4688-8B2E-535EE2F91D94}"/>
                </a:ext>
              </a:extLst>
            </p:cNvPr>
            <p:cNvPicPr>
              <a:picLocks noChangeAspect="1"/>
            </p:cNvPicPr>
            <p:nvPr/>
          </p:nvPicPr>
          <p:blipFill rotWithShape="1">
            <a:blip r:embed="rId3">
              <a:extLst>
                <a:ext uri="{28A0092B-C50C-407E-A947-70E740481C1C}">
                  <a14:useLocalDpi xmlns:a14="http://schemas.microsoft.com/office/drawing/2010/main" val="0"/>
                </a:ext>
              </a:extLst>
            </a:blip>
            <a:srcRect l="1945" t="54174" r="1768" b="11369"/>
            <a:stretch/>
          </p:blipFill>
          <p:spPr>
            <a:xfrm>
              <a:off x="370643" y="2695633"/>
              <a:ext cx="8420932" cy="1381169"/>
            </a:xfrm>
            <a:prstGeom prst="rect">
              <a:avLst/>
            </a:prstGeom>
          </p:spPr>
        </p:pic>
        <p:pic>
          <p:nvPicPr>
            <p:cNvPr id="8" name="Picture 7">
              <a:extLst>
                <a:ext uri="{FF2B5EF4-FFF2-40B4-BE49-F238E27FC236}">
                  <a16:creationId xmlns:a16="http://schemas.microsoft.com/office/drawing/2014/main" id="{F54E863A-1AFD-4962-BCB7-94AAD65BDAC7}"/>
                </a:ext>
              </a:extLst>
            </p:cNvPr>
            <p:cNvPicPr>
              <a:picLocks noChangeAspect="1"/>
            </p:cNvPicPr>
            <p:nvPr/>
          </p:nvPicPr>
          <p:blipFill rotWithShape="1">
            <a:blip r:embed="rId3">
              <a:extLst>
                <a:ext uri="{28A0092B-C50C-407E-A947-70E740481C1C}">
                  <a14:useLocalDpi xmlns:a14="http://schemas.microsoft.com/office/drawing/2010/main" val="0"/>
                </a:ext>
              </a:extLst>
            </a:blip>
            <a:srcRect l="1945" t="13881" r="1768" b="52717"/>
            <a:stretch/>
          </p:blipFill>
          <p:spPr>
            <a:xfrm>
              <a:off x="370643" y="1407747"/>
              <a:ext cx="8420932" cy="133890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advTm="6000"/>
    </mc:Choice>
    <mc:Fallback>
      <p:transition advTm="6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39200" y="201600"/>
            <a:ext cx="7343775" cy="864394"/>
          </a:xfrm>
        </p:spPr>
        <p:txBody>
          <a:bodyPr/>
          <a:lstStyle/>
          <a:p>
            <a:pPr eaLnBrk="1" hangingPunct="1"/>
            <a:r>
              <a:rPr lang="en-US" sz="2400"/>
              <a:t>Introducing CIVITAS </a:t>
            </a:r>
            <a:br>
              <a:rPr lang="en-US" sz="2400"/>
            </a:br>
            <a:r>
              <a:rPr lang="en-US" sz="2000">
                <a:solidFill>
                  <a:srgbClr val="29ABE2"/>
                </a:solidFill>
              </a:rPr>
              <a:t>An overview in figures</a:t>
            </a:r>
          </a:p>
        </p:txBody>
      </p:sp>
      <p:grpSp>
        <p:nvGrpSpPr>
          <p:cNvPr id="8" name="Group 7">
            <a:extLst>
              <a:ext uri="{FF2B5EF4-FFF2-40B4-BE49-F238E27FC236}">
                <a16:creationId xmlns:a16="http://schemas.microsoft.com/office/drawing/2014/main" id="{24FEAF7B-2359-4AE8-8AFC-C4A33A6CD9CA}"/>
              </a:ext>
            </a:extLst>
          </p:cNvPr>
          <p:cNvGrpSpPr/>
          <p:nvPr/>
        </p:nvGrpSpPr>
        <p:grpSpPr>
          <a:xfrm>
            <a:off x="439200" y="1440000"/>
            <a:ext cx="8435331" cy="1922773"/>
            <a:chOff x="454637" y="1332295"/>
            <a:chExt cx="8435331" cy="1922773"/>
          </a:xfrm>
        </p:grpSpPr>
        <p:sp>
          <p:nvSpPr>
            <p:cNvPr id="2" name="Rectangle 1">
              <a:extLst>
                <a:ext uri="{FF2B5EF4-FFF2-40B4-BE49-F238E27FC236}">
                  <a16:creationId xmlns:a16="http://schemas.microsoft.com/office/drawing/2014/main" id="{6C724BCA-81CA-4214-BCDA-86D07F5CBE51}"/>
                </a:ext>
              </a:extLst>
            </p:cNvPr>
            <p:cNvSpPr/>
            <p:nvPr/>
          </p:nvSpPr>
          <p:spPr>
            <a:xfrm>
              <a:off x="454637" y="1332295"/>
              <a:ext cx="2022840" cy="1874225"/>
            </a:xfrm>
            <a:prstGeom prst="rect">
              <a:avLst/>
            </a:prstGeom>
            <a:solidFill>
              <a:srgbClr val="004494"/>
            </a:solidFill>
            <a:ln>
              <a:solidFill>
                <a:srgbClr val="004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D157D10-EDEE-45C8-918D-55EA7DA69BAB}"/>
                </a:ext>
              </a:extLst>
            </p:cNvPr>
            <p:cNvSpPr/>
            <p:nvPr/>
          </p:nvSpPr>
          <p:spPr>
            <a:xfrm>
              <a:off x="2596968" y="1332295"/>
              <a:ext cx="2022840" cy="1874225"/>
            </a:xfrm>
            <a:prstGeom prst="rect">
              <a:avLst/>
            </a:prstGeom>
            <a:solidFill>
              <a:srgbClr val="004494"/>
            </a:solidFill>
            <a:ln>
              <a:solidFill>
                <a:srgbClr val="004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44E840D8-9576-49ED-9B6F-F5716AA81E66}"/>
                </a:ext>
              </a:extLst>
            </p:cNvPr>
            <p:cNvSpPr/>
            <p:nvPr/>
          </p:nvSpPr>
          <p:spPr>
            <a:xfrm>
              <a:off x="4747175" y="1332295"/>
              <a:ext cx="2022840" cy="1874225"/>
            </a:xfrm>
            <a:prstGeom prst="rect">
              <a:avLst/>
            </a:prstGeom>
            <a:solidFill>
              <a:srgbClr val="004494"/>
            </a:solidFill>
            <a:ln>
              <a:solidFill>
                <a:srgbClr val="004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963A526-87B6-468B-9C61-C95BCDAAF723}"/>
                </a:ext>
              </a:extLst>
            </p:cNvPr>
            <p:cNvSpPr/>
            <p:nvPr/>
          </p:nvSpPr>
          <p:spPr>
            <a:xfrm>
              <a:off x="6867128" y="1332296"/>
              <a:ext cx="2022840" cy="1874225"/>
            </a:xfrm>
            <a:prstGeom prst="rect">
              <a:avLst/>
            </a:prstGeom>
            <a:solidFill>
              <a:srgbClr val="004494"/>
            </a:solidFill>
            <a:ln>
              <a:solidFill>
                <a:srgbClr val="004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bwMode="auto">
            <a:xfrm>
              <a:off x="577032" y="1455278"/>
              <a:ext cx="1778052" cy="707886"/>
            </a:xfrm>
            <a:prstGeom prst="rect">
              <a:avLst/>
            </a:prstGeom>
            <a:noFill/>
          </p:spPr>
          <p:txBody>
            <a:bodyPr wrap="none">
              <a:spAutoFit/>
            </a:bodyPr>
            <a:lstStyle/>
            <a:p>
              <a:pPr algn="ctr">
                <a:defRPr/>
              </a:pPr>
              <a:r>
                <a:rPr lang="en-AU" sz="2000">
                  <a:solidFill>
                    <a:schemeClr val="bg1"/>
                  </a:solidFill>
                  <a:latin typeface="Arial" panose="020B0604020202020204" pitchFamily="34" charset="0"/>
                  <a:cs typeface="Arial" panose="020B0604020202020204" pitchFamily="34" charset="0"/>
                </a:rPr>
                <a:t>6 phases</a:t>
              </a:r>
            </a:p>
            <a:p>
              <a:pPr algn="ctr">
                <a:defRPr/>
              </a:pPr>
              <a:r>
                <a:rPr lang="en-AU" sz="2000">
                  <a:solidFill>
                    <a:schemeClr val="bg1"/>
                  </a:solidFill>
                  <a:latin typeface="Arial" panose="020B0604020202020204" pitchFamily="34" charset="0"/>
                  <a:cs typeface="Arial" panose="020B0604020202020204" pitchFamily="34" charset="0"/>
                </a:rPr>
                <a:t>(2002 - today)</a:t>
              </a:r>
              <a:endParaRPr lang="de-DE" sz="2000">
                <a:solidFill>
                  <a:schemeClr val="bg1"/>
                </a:solidFill>
                <a:latin typeface="Arial" panose="020B0604020202020204" pitchFamily="34" charset="0"/>
                <a:cs typeface="Arial" panose="020B0604020202020204" pitchFamily="34" charset="0"/>
              </a:endParaRPr>
            </a:p>
          </p:txBody>
        </p:sp>
        <p:sp>
          <p:nvSpPr>
            <p:cNvPr id="14" name="TextBox 13"/>
            <p:cNvSpPr txBox="1"/>
            <p:nvPr/>
          </p:nvSpPr>
          <p:spPr bwMode="auto">
            <a:xfrm>
              <a:off x="2667169" y="1444106"/>
              <a:ext cx="1882438" cy="707886"/>
            </a:xfrm>
            <a:prstGeom prst="rect">
              <a:avLst/>
            </a:prstGeom>
            <a:noFill/>
          </p:spPr>
          <p:txBody>
            <a:bodyPr wrap="none">
              <a:spAutoFit/>
            </a:bodyPr>
            <a:lstStyle/>
            <a:p>
              <a:pPr algn="ctr">
                <a:defRPr/>
              </a:pPr>
              <a:r>
                <a:rPr lang="en-AU" sz="2000">
                  <a:solidFill>
                    <a:schemeClr val="bg1"/>
                  </a:solidFill>
                  <a:latin typeface="Arial" panose="020B0604020202020204" pitchFamily="34" charset="0"/>
                  <a:cs typeface="Arial" panose="020B0604020202020204" pitchFamily="34" charset="0"/>
                </a:rPr>
                <a:t>340+ CIVITAS </a:t>
              </a:r>
            </a:p>
            <a:p>
              <a:pPr algn="ctr">
                <a:defRPr/>
              </a:pPr>
              <a:r>
                <a:rPr lang="en-AU" sz="2000">
                  <a:solidFill>
                    <a:schemeClr val="bg1"/>
                  </a:solidFill>
                  <a:latin typeface="Arial" panose="020B0604020202020204" pitchFamily="34" charset="0"/>
                  <a:cs typeface="Arial" panose="020B0604020202020204" pitchFamily="34" charset="0"/>
                </a:rPr>
                <a:t>member cities</a:t>
              </a:r>
              <a:endParaRPr lang="de-DE" sz="2000">
                <a:solidFill>
                  <a:schemeClr val="bg1"/>
                </a:solidFill>
                <a:latin typeface="Arial" panose="020B0604020202020204" pitchFamily="34" charset="0"/>
                <a:cs typeface="Arial" panose="020B0604020202020204" pitchFamily="34" charset="0"/>
              </a:endParaRPr>
            </a:p>
          </p:txBody>
        </p:sp>
        <p:sp>
          <p:nvSpPr>
            <p:cNvPr id="18" name="TextBox 17"/>
            <p:cNvSpPr txBox="1"/>
            <p:nvPr/>
          </p:nvSpPr>
          <p:spPr bwMode="auto">
            <a:xfrm>
              <a:off x="4886401" y="1455278"/>
              <a:ext cx="1744388" cy="707886"/>
            </a:xfrm>
            <a:prstGeom prst="rect">
              <a:avLst/>
            </a:prstGeom>
            <a:noFill/>
          </p:spPr>
          <p:txBody>
            <a:bodyPr wrap="none">
              <a:spAutoFit/>
            </a:bodyPr>
            <a:lstStyle/>
            <a:p>
              <a:pPr algn="ctr">
                <a:defRPr/>
              </a:pPr>
              <a:r>
                <a:rPr lang="en-AU" sz="2000">
                  <a:solidFill>
                    <a:schemeClr val="bg1"/>
                  </a:solidFill>
                  <a:latin typeface="Arial" panose="020B0604020202020204" pitchFamily="34" charset="0"/>
                  <a:cs typeface="Arial" panose="020B0604020202020204" pitchFamily="34" charset="0"/>
                </a:rPr>
                <a:t>15+ ongoing  </a:t>
              </a:r>
            </a:p>
            <a:p>
              <a:pPr algn="ctr">
                <a:defRPr/>
              </a:pPr>
              <a:r>
                <a:rPr lang="en-AU" sz="2000">
                  <a:solidFill>
                    <a:schemeClr val="bg1"/>
                  </a:solidFill>
                  <a:latin typeface="Arial" panose="020B0604020202020204" pitchFamily="34" charset="0"/>
                  <a:cs typeface="Arial" panose="020B0604020202020204" pitchFamily="34" charset="0"/>
                </a:rPr>
                <a:t>projects</a:t>
              </a:r>
              <a:endParaRPr lang="de-DE" sz="2000">
                <a:solidFill>
                  <a:schemeClr val="bg1"/>
                </a:solidFill>
                <a:latin typeface="Arial" panose="020B0604020202020204" pitchFamily="34" charset="0"/>
                <a:cs typeface="Arial" panose="020B0604020202020204" pitchFamily="34" charset="0"/>
              </a:endParaRPr>
            </a:p>
          </p:txBody>
        </p:sp>
        <p:sp>
          <p:nvSpPr>
            <p:cNvPr id="22" name="TextBox 21"/>
            <p:cNvSpPr txBox="1"/>
            <p:nvPr/>
          </p:nvSpPr>
          <p:spPr bwMode="auto">
            <a:xfrm>
              <a:off x="6937035" y="1443371"/>
              <a:ext cx="1883027" cy="1015663"/>
            </a:xfrm>
            <a:prstGeom prst="rect">
              <a:avLst/>
            </a:prstGeom>
            <a:noFill/>
          </p:spPr>
          <p:txBody>
            <a:bodyPr wrap="square">
              <a:spAutoFit/>
            </a:bodyPr>
            <a:lstStyle/>
            <a:p>
              <a:pPr algn="ctr">
                <a:defRPr/>
              </a:pPr>
              <a:r>
                <a:rPr lang="en-AU" sz="2000">
                  <a:solidFill>
                    <a:schemeClr val="bg1"/>
                  </a:solidFill>
                  <a:latin typeface="Arial" panose="020B0604020202020204" pitchFamily="34" charset="0"/>
                  <a:cs typeface="Arial" panose="020B0604020202020204" pitchFamily="34" charset="0"/>
                </a:rPr>
                <a:t>20 living </a:t>
              </a:r>
            </a:p>
            <a:p>
              <a:pPr algn="ctr">
                <a:defRPr/>
              </a:pPr>
              <a:r>
                <a:rPr lang="en-AU" sz="2000">
                  <a:solidFill>
                    <a:schemeClr val="bg1"/>
                  </a:solidFill>
                  <a:latin typeface="Arial" panose="020B0604020202020204" pitchFamily="34" charset="0"/>
                  <a:cs typeface="Arial" panose="020B0604020202020204" pitchFamily="34" charset="0"/>
                </a:rPr>
                <a:t>lab projects </a:t>
              </a:r>
              <a:br>
                <a:rPr lang="en-AU" sz="2000">
                  <a:solidFill>
                    <a:schemeClr val="bg1"/>
                  </a:solidFill>
                  <a:latin typeface="Arial" panose="020B0604020202020204" pitchFamily="34" charset="0"/>
                  <a:cs typeface="Arial" panose="020B0604020202020204" pitchFamily="34" charset="0"/>
                </a:rPr>
              </a:br>
              <a:r>
                <a:rPr lang="en-AU" sz="2000">
                  <a:solidFill>
                    <a:schemeClr val="bg1"/>
                  </a:solidFill>
                  <a:latin typeface="Arial" panose="020B0604020202020204" pitchFamily="34" charset="0"/>
                  <a:cs typeface="Arial" panose="020B0604020202020204" pitchFamily="34" charset="0"/>
                </a:rPr>
                <a:t>since 2002</a:t>
              </a:r>
              <a:endParaRPr lang="de-DE" sz="200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0E6AEE51-DE94-4D8D-97DF-3DA775C02F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9623" y="2581461"/>
              <a:ext cx="1662642" cy="639477"/>
            </a:xfrm>
            <a:prstGeom prst="rect">
              <a:avLst/>
            </a:prstGeom>
          </p:spPr>
        </p:pic>
        <p:pic>
          <p:nvPicPr>
            <p:cNvPr id="7" name="Picture 6">
              <a:extLst>
                <a:ext uri="{FF2B5EF4-FFF2-40B4-BE49-F238E27FC236}">
                  <a16:creationId xmlns:a16="http://schemas.microsoft.com/office/drawing/2014/main" id="{6569F519-D97E-420B-8CF9-44E4622C8F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5472" y="3048423"/>
              <a:ext cx="335078" cy="167539"/>
            </a:xfrm>
            <a:prstGeom prst="rect">
              <a:avLst/>
            </a:prstGeom>
          </p:spPr>
        </p:pic>
        <p:pic>
          <p:nvPicPr>
            <p:cNvPr id="9" name="Picture 8">
              <a:extLst>
                <a:ext uri="{FF2B5EF4-FFF2-40B4-BE49-F238E27FC236}">
                  <a16:creationId xmlns:a16="http://schemas.microsoft.com/office/drawing/2014/main" id="{8A516E41-2BF1-40D6-B26E-379AE74260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9470" y="2512659"/>
              <a:ext cx="1555419" cy="720000"/>
            </a:xfrm>
            <a:prstGeom prst="rect">
              <a:avLst/>
            </a:prstGeom>
          </p:spPr>
        </p:pic>
        <p:pic>
          <p:nvPicPr>
            <p:cNvPr id="27" name="Picture 26">
              <a:extLst>
                <a:ext uri="{FF2B5EF4-FFF2-40B4-BE49-F238E27FC236}">
                  <a16:creationId xmlns:a16="http://schemas.microsoft.com/office/drawing/2014/main" id="{B095BC99-B0A4-46A5-908E-5CE707761D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3436" y="3048424"/>
              <a:ext cx="334477" cy="167239"/>
            </a:xfrm>
            <a:prstGeom prst="rect">
              <a:avLst/>
            </a:prstGeom>
          </p:spPr>
        </p:pic>
        <p:pic>
          <p:nvPicPr>
            <p:cNvPr id="11" name="Picture 10">
              <a:extLst>
                <a:ext uri="{FF2B5EF4-FFF2-40B4-BE49-F238E27FC236}">
                  <a16:creationId xmlns:a16="http://schemas.microsoft.com/office/drawing/2014/main" id="{E5F20EFA-8D8B-45B3-AF9E-E8C5D08A27E1}"/>
                </a:ext>
              </a:extLst>
            </p:cNvPr>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5782342" y="2721750"/>
              <a:ext cx="327683" cy="503228"/>
            </a:xfrm>
            <a:prstGeom prst="rect">
              <a:avLst/>
            </a:prstGeom>
          </p:spPr>
        </p:pic>
        <p:pic>
          <p:nvPicPr>
            <p:cNvPr id="13" name="Picture 12">
              <a:extLst>
                <a:ext uri="{FF2B5EF4-FFF2-40B4-BE49-F238E27FC236}">
                  <a16:creationId xmlns:a16="http://schemas.microsoft.com/office/drawing/2014/main" id="{F44443AD-0E0B-4427-AA88-81CFC0A8EB64}"/>
                </a:ext>
              </a:extLst>
            </p:cNvPr>
            <p:cNvPicPr>
              <a:picLocks noChangeAspect="1"/>
            </p:cNvPicPr>
            <p:nvPr/>
          </p:nvPicPr>
          <p:blipFill>
            <a:blip r:embed="rId7">
              <a:biLevel thresh="25000"/>
              <a:extLst>
                <a:ext uri="{28A0092B-C50C-407E-A947-70E740481C1C}">
                  <a14:useLocalDpi xmlns:a14="http://schemas.microsoft.com/office/drawing/2010/main" val="0"/>
                </a:ext>
              </a:extLst>
            </a:blip>
            <a:stretch>
              <a:fillRect/>
            </a:stretch>
          </p:blipFill>
          <p:spPr>
            <a:xfrm>
              <a:off x="4302591" y="2938893"/>
              <a:ext cx="288101" cy="264093"/>
            </a:xfrm>
            <a:prstGeom prst="rect">
              <a:avLst/>
            </a:prstGeom>
          </p:spPr>
        </p:pic>
        <p:pic>
          <p:nvPicPr>
            <p:cNvPr id="17" name="Picture 16">
              <a:extLst>
                <a:ext uri="{FF2B5EF4-FFF2-40B4-BE49-F238E27FC236}">
                  <a16:creationId xmlns:a16="http://schemas.microsoft.com/office/drawing/2014/main" id="{A60A50CB-5277-44D3-A8AA-FDC7A1727ED5}"/>
                </a:ext>
              </a:extLst>
            </p:cNvPr>
            <p:cNvPicPr>
              <a:picLocks noChangeAspect="1"/>
            </p:cNvPicPr>
            <p:nvPr/>
          </p:nvPicPr>
          <p:blipFill>
            <a:blip r:embed="rId8">
              <a:biLevel thresh="25000"/>
              <a:extLst>
                <a:ext uri="{28A0092B-C50C-407E-A947-70E740481C1C}">
                  <a14:useLocalDpi xmlns:a14="http://schemas.microsoft.com/office/drawing/2010/main" val="0"/>
                </a:ext>
              </a:extLst>
            </a:blip>
            <a:stretch>
              <a:fillRect/>
            </a:stretch>
          </p:blipFill>
          <p:spPr>
            <a:xfrm>
              <a:off x="5135357" y="2964368"/>
              <a:ext cx="170270" cy="252000"/>
            </a:xfrm>
            <a:prstGeom prst="rect">
              <a:avLst/>
            </a:prstGeom>
          </p:spPr>
        </p:pic>
        <p:pic>
          <p:nvPicPr>
            <p:cNvPr id="24" name="Picture 23">
              <a:extLst>
                <a:ext uri="{FF2B5EF4-FFF2-40B4-BE49-F238E27FC236}">
                  <a16:creationId xmlns:a16="http://schemas.microsoft.com/office/drawing/2014/main" id="{9F59B694-DD2E-4E4C-A748-627258D54C1D}"/>
                </a:ext>
              </a:extLst>
            </p:cNvPr>
            <p:cNvPicPr>
              <a:picLocks noChangeAspect="1"/>
            </p:cNvPicPr>
            <p:nvPr/>
          </p:nvPicPr>
          <p:blipFill>
            <a:blip r:embed="rId9">
              <a:biLevel thresh="25000"/>
              <a:extLst>
                <a:ext uri="{28A0092B-C50C-407E-A947-70E740481C1C}">
                  <a14:useLocalDpi xmlns:a14="http://schemas.microsoft.com/office/drawing/2010/main" val="0"/>
                </a:ext>
              </a:extLst>
            </a:blip>
            <a:stretch>
              <a:fillRect/>
            </a:stretch>
          </p:blipFill>
          <p:spPr>
            <a:xfrm>
              <a:off x="1473628" y="2855277"/>
              <a:ext cx="282857" cy="360000"/>
            </a:xfrm>
            <a:prstGeom prst="rect">
              <a:avLst/>
            </a:prstGeom>
          </p:spPr>
        </p:pic>
        <p:pic>
          <p:nvPicPr>
            <p:cNvPr id="26" name="Picture 25">
              <a:extLst>
                <a:ext uri="{FF2B5EF4-FFF2-40B4-BE49-F238E27FC236}">
                  <a16:creationId xmlns:a16="http://schemas.microsoft.com/office/drawing/2014/main" id="{1116CF1C-D31F-4780-9F45-25FE8597A284}"/>
                </a:ext>
              </a:extLst>
            </p:cNvPr>
            <p:cNvPicPr>
              <a:picLocks noChangeAspect="1"/>
            </p:cNvPicPr>
            <p:nvPr/>
          </p:nvPicPr>
          <p:blipFill>
            <a:blip r:embed="rId10">
              <a:biLevel thresh="25000"/>
              <a:extLst>
                <a:ext uri="{28A0092B-C50C-407E-A947-70E740481C1C}">
                  <a14:useLocalDpi xmlns:a14="http://schemas.microsoft.com/office/drawing/2010/main" val="0"/>
                </a:ext>
              </a:extLst>
            </a:blip>
            <a:stretch>
              <a:fillRect/>
            </a:stretch>
          </p:blipFill>
          <p:spPr>
            <a:xfrm>
              <a:off x="6182327" y="2683107"/>
              <a:ext cx="622641" cy="571961"/>
            </a:xfrm>
            <a:prstGeom prst="rect">
              <a:avLst/>
            </a:prstGeom>
          </p:spPr>
        </p:pic>
        <p:pic>
          <p:nvPicPr>
            <p:cNvPr id="29" name="Picture 28">
              <a:extLst>
                <a:ext uri="{FF2B5EF4-FFF2-40B4-BE49-F238E27FC236}">
                  <a16:creationId xmlns:a16="http://schemas.microsoft.com/office/drawing/2014/main" id="{F5B8CA02-D86C-4ACD-B026-C70655142A55}"/>
                </a:ext>
              </a:extLst>
            </p:cNvPr>
            <p:cNvPicPr>
              <a:picLocks noChangeAspect="1"/>
            </p:cNvPicPr>
            <p:nvPr/>
          </p:nvPicPr>
          <p:blipFill>
            <a:blip r:embed="rId11">
              <a:biLevel thresh="25000"/>
              <a:extLst>
                <a:ext uri="{28A0092B-C50C-407E-A947-70E740481C1C}">
                  <a14:useLocalDpi xmlns:a14="http://schemas.microsoft.com/office/drawing/2010/main" val="0"/>
                </a:ext>
              </a:extLst>
            </a:blip>
            <a:stretch>
              <a:fillRect/>
            </a:stretch>
          </p:blipFill>
          <p:spPr>
            <a:xfrm>
              <a:off x="507520" y="2723340"/>
              <a:ext cx="785101" cy="484915"/>
            </a:xfrm>
            <a:prstGeom prst="rect">
              <a:avLst/>
            </a:prstGeom>
          </p:spPr>
        </p:pic>
        <p:pic>
          <p:nvPicPr>
            <p:cNvPr id="31" name="Picture 30">
              <a:extLst>
                <a:ext uri="{FF2B5EF4-FFF2-40B4-BE49-F238E27FC236}">
                  <a16:creationId xmlns:a16="http://schemas.microsoft.com/office/drawing/2014/main" id="{33454FC0-B813-417F-8B16-6AB45D79B3AE}"/>
                </a:ext>
              </a:extLst>
            </p:cNvPr>
            <p:cNvPicPr>
              <a:picLocks noChangeAspect="1"/>
            </p:cNvPicPr>
            <p:nvPr/>
          </p:nvPicPr>
          <p:blipFill>
            <a:blip r:embed="rId12">
              <a:biLevel thresh="25000"/>
              <a:extLst>
                <a:ext uri="{28A0092B-C50C-407E-A947-70E740481C1C}">
                  <a14:useLocalDpi xmlns:a14="http://schemas.microsoft.com/office/drawing/2010/main" val="0"/>
                </a:ext>
              </a:extLst>
            </a:blip>
            <a:stretch>
              <a:fillRect/>
            </a:stretch>
          </p:blipFill>
          <p:spPr>
            <a:xfrm>
              <a:off x="1860770" y="2825066"/>
              <a:ext cx="188874" cy="390340"/>
            </a:xfrm>
            <a:prstGeom prst="rect">
              <a:avLst/>
            </a:prstGeom>
          </p:spPr>
        </p:pic>
        <p:pic>
          <p:nvPicPr>
            <p:cNvPr id="7169" name="Picture 7168">
              <a:extLst>
                <a:ext uri="{FF2B5EF4-FFF2-40B4-BE49-F238E27FC236}">
                  <a16:creationId xmlns:a16="http://schemas.microsoft.com/office/drawing/2014/main" id="{53E4C07B-0685-421F-98B4-0F6BEB48A226}"/>
                </a:ext>
              </a:extLst>
            </p:cNvPr>
            <p:cNvPicPr>
              <a:picLocks noChangeAspect="1"/>
            </p:cNvPicPr>
            <p:nvPr/>
          </p:nvPicPr>
          <p:blipFill>
            <a:blip r:embed="rId13">
              <a:biLevel thresh="25000"/>
              <a:extLst>
                <a:ext uri="{28A0092B-C50C-407E-A947-70E740481C1C}">
                  <a14:useLocalDpi xmlns:a14="http://schemas.microsoft.com/office/drawing/2010/main" val="0"/>
                </a:ext>
              </a:extLst>
            </a:blip>
            <a:stretch>
              <a:fillRect/>
            </a:stretch>
          </p:blipFill>
          <p:spPr>
            <a:xfrm>
              <a:off x="4755556" y="2622315"/>
              <a:ext cx="436392" cy="589129"/>
            </a:xfrm>
            <a:prstGeom prst="rect">
              <a:avLst/>
            </a:prstGeom>
          </p:spPr>
        </p:pic>
        <p:pic>
          <p:nvPicPr>
            <p:cNvPr id="48" name="Picture 47">
              <a:extLst>
                <a:ext uri="{FF2B5EF4-FFF2-40B4-BE49-F238E27FC236}">
                  <a16:creationId xmlns:a16="http://schemas.microsoft.com/office/drawing/2014/main" id="{E9955A4B-0616-46EC-BF97-D3A9F7ECBC9B}"/>
                </a:ext>
              </a:extLst>
            </p:cNvPr>
            <p:cNvPicPr>
              <a:picLocks noChangeAspect="1"/>
            </p:cNvPicPr>
            <p:nvPr/>
          </p:nvPicPr>
          <p:blipFill>
            <a:blip r:embed="rId13">
              <a:biLevel thresh="25000"/>
              <a:extLst>
                <a:ext uri="{28A0092B-C50C-407E-A947-70E740481C1C}">
                  <a14:useLocalDpi xmlns:a14="http://schemas.microsoft.com/office/drawing/2010/main" val="0"/>
                </a:ext>
              </a:extLst>
            </a:blip>
            <a:stretch>
              <a:fillRect/>
            </a:stretch>
          </p:blipFill>
          <p:spPr>
            <a:xfrm>
              <a:off x="2012104" y="2560158"/>
              <a:ext cx="480000" cy="648000"/>
            </a:xfrm>
            <a:prstGeom prst="rect">
              <a:avLst/>
            </a:prstGeom>
          </p:spPr>
        </p:pic>
      </p:grpSp>
      <p:sp>
        <p:nvSpPr>
          <p:cNvPr id="28" name="Footer Placeholder 4">
            <a:extLst>
              <a:ext uri="{FF2B5EF4-FFF2-40B4-BE49-F238E27FC236}">
                <a16:creationId xmlns:a16="http://schemas.microsoft.com/office/drawing/2014/main" id="{0F39A5D1-A4CC-4D5F-BC17-C6BB58E92F38}"/>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30" name="Slide Number Placeholder 5">
            <a:extLst>
              <a:ext uri="{FF2B5EF4-FFF2-40B4-BE49-F238E27FC236}">
                <a16:creationId xmlns:a16="http://schemas.microsoft.com/office/drawing/2014/main" id="{EE7FA7A9-ECED-4DB3-B51C-8E42E4E6C039}"/>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12</a:t>
            </a:fld>
            <a:endParaRPr lang="el-GR" sz="105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de-DE"/>
              <a:t>2</a:t>
            </a:r>
            <a:endParaRPr lang="en-GB"/>
          </a:p>
        </p:txBody>
      </p:sp>
      <p:sp>
        <p:nvSpPr>
          <p:cNvPr id="3" name="Text Placeholder 2"/>
          <p:cNvSpPr>
            <a:spLocks noGrp="1"/>
          </p:cNvSpPr>
          <p:nvPr>
            <p:ph type="body" sz="quarter" idx="11"/>
          </p:nvPr>
        </p:nvSpPr>
        <p:spPr>
          <a:xfrm>
            <a:off x="1783080" y="1491916"/>
            <a:ext cx="6767194" cy="2676859"/>
          </a:xfrm>
        </p:spPr>
        <p:txBody>
          <a:bodyPr/>
          <a:lstStyle/>
          <a:p>
            <a:r>
              <a:rPr lang="en-GB"/>
              <a:t>Sustainable mobility in action</a:t>
            </a:r>
            <a:endParaRPr lang="en-GB" sz="2000"/>
          </a:p>
          <a:p>
            <a:pPr marL="720000" indent="-360000">
              <a:buClr>
                <a:schemeClr val="tx1"/>
              </a:buClr>
              <a:buSzPct val="75000"/>
              <a:buFont typeface="+mj-lt"/>
              <a:buAutoNum type="romanLcPeriod"/>
            </a:pPr>
            <a:r>
              <a:rPr lang="en-GB" sz="2000" b="0"/>
              <a:t>Current CIVITAS projects</a:t>
            </a:r>
          </a:p>
          <a:p>
            <a:pPr marL="720000" indent="-360000">
              <a:buClr>
                <a:schemeClr val="tx1"/>
              </a:buClr>
              <a:buSzPct val="75000"/>
              <a:buFont typeface="+mj-lt"/>
              <a:buAutoNum type="romanLcPeriod"/>
            </a:pPr>
            <a:r>
              <a:rPr lang="en-GB" sz="2000" b="0"/>
              <a:t>Success stories</a:t>
            </a:r>
          </a:p>
        </p:txBody>
      </p:sp>
    </p:spTree>
    <p:extLst>
      <p:ext uri="{BB962C8B-B14F-4D97-AF65-F5344CB8AC3E}">
        <p14:creationId xmlns:p14="http://schemas.microsoft.com/office/powerpoint/2010/main" val="1503203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5" name="Title 13"/>
          <p:cNvSpPr>
            <a:spLocks noGrp="1"/>
          </p:cNvSpPr>
          <p:nvPr>
            <p:ph type="title"/>
          </p:nvPr>
        </p:nvSpPr>
        <p:spPr>
          <a:xfrm>
            <a:off x="439200" y="201600"/>
            <a:ext cx="7343775" cy="864394"/>
          </a:xfrm>
        </p:spPr>
        <p:txBody>
          <a:bodyPr/>
          <a:lstStyle/>
          <a:p>
            <a:r>
              <a:rPr lang="en-GB" sz="2400"/>
              <a:t>Sustainable mobility in action</a:t>
            </a:r>
            <a:br>
              <a:rPr lang="en-GB"/>
            </a:br>
            <a:r>
              <a:rPr lang="en-GB" sz="2000">
                <a:solidFill>
                  <a:srgbClr val="29ABE2"/>
                </a:solidFill>
              </a:rPr>
              <a:t>Current CIVITAS projects – www.civitas.eu/projects</a:t>
            </a:r>
          </a:p>
        </p:txBody>
      </p:sp>
      <p:grpSp>
        <p:nvGrpSpPr>
          <p:cNvPr id="3" name="Group 2">
            <a:extLst>
              <a:ext uri="{FF2B5EF4-FFF2-40B4-BE49-F238E27FC236}">
                <a16:creationId xmlns:a16="http://schemas.microsoft.com/office/drawing/2014/main" id="{9B3C71DD-87D5-4DEC-BE25-4B43F96A4B74}"/>
              </a:ext>
            </a:extLst>
          </p:cNvPr>
          <p:cNvGrpSpPr/>
          <p:nvPr/>
        </p:nvGrpSpPr>
        <p:grpSpPr>
          <a:xfrm>
            <a:off x="439200" y="1170000"/>
            <a:ext cx="8206241" cy="3418164"/>
            <a:chOff x="467858" y="1156084"/>
            <a:chExt cx="8206241" cy="3418164"/>
          </a:xfrm>
        </p:grpSpPr>
        <p:grpSp>
          <p:nvGrpSpPr>
            <p:cNvPr id="12" name="Group 11">
              <a:extLst>
                <a:ext uri="{FF2B5EF4-FFF2-40B4-BE49-F238E27FC236}">
                  <a16:creationId xmlns:a16="http://schemas.microsoft.com/office/drawing/2014/main" id="{E8D91C1D-0F56-4494-A176-0DBB61AD058D}"/>
                </a:ext>
              </a:extLst>
            </p:cNvPr>
            <p:cNvGrpSpPr/>
            <p:nvPr/>
          </p:nvGrpSpPr>
          <p:grpSpPr>
            <a:xfrm>
              <a:off x="467858" y="1156084"/>
              <a:ext cx="8206241" cy="912911"/>
              <a:chOff x="467859" y="1267594"/>
              <a:chExt cx="7857742" cy="912911"/>
            </a:xfrm>
          </p:grpSpPr>
          <p:sp>
            <p:nvSpPr>
              <p:cNvPr id="20" name="Rectangle 19">
                <a:extLst>
                  <a:ext uri="{FF2B5EF4-FFF2-40B4-BE49-F238E27FC236}">
                    <a16:creationId xmlns:a16="http://schemas.microsoft.com/office/drawing/2014/main" id="{02477E96-3F57-4BA9-BDE5-62DE60FB414F}"/>
                  </a:ext>
                </a:extLst>
              </p:cNvPr>
              <p:cNvSpPr/>
              <p:nvPr/>
            </p:nvSpPr>
            <p:spPr>
              <a:xfrm>
                <a:off x="467859" y="1267594"/>
                <a:ext cx="7857742" cy="912911"/>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C82511CD-CCB9-4E96-AAA8-EE94ADBA44BD}"/>
                  </a:ext>
                </a:extLst>
              </p:cNvPr>
              <p:cNvSpPr txBox="1"/>
              <p:nvPr/>
            </p:nvSpPr>
            <p:spPr>
              <a:xfrm>
                <a:off x="656405" y="1385495"/>
                <a:ext cx="7480650" cy="677108"/>
              </a:xfrm>
              <a:prstGeom prst="rect">
                <a:avLst/>
              </a:prstGeom>
              <a:noFill/>
            </p:spPr>
            <p:txBody>
              <a:bodyPr wrap="square" rtlCol="0" anchor="ctr">
                <a:spAutoFit/>
              </a:bodyPr>
              <a:lstStyle/>
              <a:p>
                <a:pPr>
                  <a:spcAft>
                    <a:spcPts val="6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Living Lab projects</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MOVE21, SCALE-UP</a:t>
                </a:r>
              </a:p>
            </p:txBody>
          </p:sp>
        </p:grpSp>
        <p:grpSp>
          <p:nvGrpSpPr>
            <p:cNvPr id="5" name="Group 4">
              <a:extLst>
                <a:ext uri="{FF2B5EF4-FFF2-40B4-BE49-F238E27FC236}">
                  <a16:creationId xmlns:a16="http://schemas.microsoft.com/office/drawing/2014/main" id="{2E4A9DD4-2BFD-465D-BC47-DF4226838768}"/>
                </a:ext>
              </a:extLst>
            </p:cNvPr>
            <p:cNvGrpSpPr/>
            <p:nvPr/>
          </p:nvGrpSpPr>
          <p:grpSpPr>
            <a:xfrm>
              <a:off x="467858" y="2216949"/>
              <a:ext cx="8206241" cy="1280026"/>
              <a:chOff x="467859" y="2264048"/>
              <a:chExt cx="7857742" cy="1280026"/>
            </a:xfrm>
          </p:grpSpPr>
          <p:sp>
            <p:nvSpPr>
              <p:cNvPr id="25" name="Rectangle 24">
                <a:extLst>
                  <a:ext uri="{FF2B5EF4-FFF2-40B4-BE49-F238E27FC236}">
                    <a16:creationId xmlns:a16="http://schemas.microsoft.com/office/drawing/2014/main" id="{BB0BB663-1187-4863-9353-3489D97218FC}"/>
                  </a:ext>
                </a:extLst>
              </p:cNvPr>
              <p:cNvSpPr/>
              <p:nvPr/>
            </p:nvSpPr>
            <p:spPr>
              <a:xfrm>
                <a:off x="467859" y="2264048"/>
                <a:ext cx="7857742" cy="1280026"/>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B579CA8C-0CE2-4A43-9E3E-246B16B86F38}"/>
                  </a:ext>
                </a:extLst>
              </p:cNvPr>
              <p:cNvSpPr txBox="1"/>
              <p:nvPr/>
            </p:nvSpPr>
            <p:spPr>
              <a:xfrm>
                <a:off x="656405" y="2334675"/>
                <a:ext cx="7480650" cy="1138773"/>
              </a:xfrm>
              <a:prstGeom prst="rect">
                <a:avLst/>
              </a:prstGeom>
              <a:noFill/>
            </p:spPr>
            <p:txBody>
              <a:bodyPr wrap="square" rtlCol="0" anchor="ctr">
                <a:spAutoFit/>
              </a:bodyPr>
              <a:lstStyle/>
              <a:p>
                <a:pPr>
                  <a:spcAft>
                    <a:spcPts val="6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Research projects</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City Changer Cargo Bike, GreenCharge, Handshake, HARMONY, LEAD, MEISTER, MOMENTUM, Park4SUMP, ReVeAL, Senator, Sprout, SUMP-PLUS, SUNRISE, ULaaDS</a:t>
                </a:r>
              </a:p>
            </p:txBody>
          </p:sp>
        </p:grpSp>
        <p:grpSp>
          <p:nvGrpSpPr>
            <p:cNvPr id="2" name="Group 1">
              <a:extLst>
                <a:ext uri="{FF2B5EF4-FFF2-40B4-BE49-F238E27FC236}">
                  <a16:creationId xmlns:a16="http://schemas.microsoft.com/office/drawing/2014/main" id="{8D0B655E-10F9-42DB-8157-F013711AE360}"/>
                </a:ext>
              </a:extLst>
            </p:cNvPr>
            <p:cNvGrpSpPr/>
            <p:nvPr/>
          </p:nvGrpSpPr>
          <p:grpSpPr>
            <a:xfrm>
              <a:off x="467859" y="3644928"/>
              <a:ext cx="8206240" cy="929320"/>
              <a:chOff x="467859" y="3644928"/>
              <a:chExt cx="7857742" cy="929320"/>
            </a:xfrm>
          </p:grpSpPr>
          <p:sp>
            <p:nvSpPr>
              <p:cNvPr id="28" name="Rectangle 27">
                <a:extLst>
                  <a:ext uri="{FF2B5EF4-FFF2-40B4-BE49-F238E27FC236}">
                    <a16:creationId xmlns:a16="http://schemas.microsoft.com/office/drawing/2014/main" id="{DA49A3BF-23AC-411B-89B7-46E2C3D70721}"/>
                  </a:ext>
                </a:extLst>
              </p:cNvPr>
              <p:cNvSpPr/>
              <p:nvPr/>
            </p:nvSpPr>
            <p:spPr>
              <a:xfrm>
                <a:off x="467859" y="3644928"/>
                <a:ext cx="7857742" cy="92932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5972A2D9-CFFD-47C8-A3F2-D5017734C25F}"/>
                  </a:ext>
                </a:extLst>
              </p:cNvPr>
              <p:cNvSpPr txBox="1"/>
              <p:nvPr/>
            </p:nvSpPr>
            <p:spPr>
              <a:xfrm>
                <a:off x="656405" y="3771034"/>
                <a:ext cx="7480650" cy="677108"/>
              </a:xfrm>
              <a:prstGeom prst="rect">
                <a:avLst/>
              </a:prstGeom>
              <a:noFill/>
            </p:spPr>
            <p:txBody>
              <a:bodyPr wrap="square" rtlCol="0" anchor="ctr">
                <a:spAutoFit/>
              </a:bodyPr>
              <a:lstStyle/>
              <a:p>
                <a:pPr>
                  <a:spcAft>
                    <a:spcPts val="6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Support projects</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ASSURED-UAM, FastTrack, RECIPROCITY</a:t>
                </a:r>
              </a:p>
            </p:txBody>
          </p:sp>
        </p:grpSp>
      </p:grpSp>
      <p:sp>
        <p:nvSpPr>
          <p:cNvPr id="14" name="Footer Placeholder 4">
            <a:extLst>
              <a:ext uri="{FF2B5EF4-FFF2-40B4-BE49-F238E27FC236}">
                <a16:creationId xmlns:a16="http://schemas.microsoft.com/office/drawing/2014/main" id="{AA2C8416-2445-4B8E-A22F-F190621F2607}"/>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5" name="Slide Number Placeholder 5">
            <a:extLst>
              <a:ext uri="{FF2B5EF4-FFF2-40B4-BE49-F238E27FC236}">
                <a16:creationId xmlns:a16="http://schemas.microsoft.com/office/drawing/2014/main" id="{D621523B-3855-476F-BEE4-A0A6F7BE36D4}"/>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14</a:t>
            </a:fld>
            <a:endParaRPr lang="el-GR" sz="105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0817557"/>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9200" y="1170000"/>
            <a:ext cx="8439150" cy="3632552"/>
          </a:xfrm>
        </p:spPr>
        <p:txBody>
          <a:bodyPr anchor="t"/>
          <a:lstStyle/>
          <a:p>
            <a:pPr marL="0" indent="0">
              <a:buNone/>
            </a:pPr>
            <a:r>
              <a:rPr lang="en-GB" sz="1600"/>
              <a:t>Integrated packages of solutions</a:t>
            </a:r>
          </a:p>
          <a:p>
            <a:pPr marL="540000" indent="-241200">
              <a:spcBef>
                <a:spcPts val="300"/>
              </a:spcBef>
            </a:pPr>
            <a:r>
              <a:rPr lang="en-GB" sz="1500" b="0">
                <a:solidFill>
                  <a:schemeClr val="tx1"/>
                </a:solidFill>
              </a:rPr>
              <a:t>While many programmes test one new innovation, CIVITAS recognises the need to test packages of measures that integrate technology and policy innovations.</a:t>
            </a:r>
          </a:p>
          <a:p>
            <a:pPr marL="0" indent="0">
              <a:buNone/>
            </a:pPr>
            <a:endParaRPr lang="en-GB" sz="1500" b="0">
              <a:solidFill>
                <a:schemeClr val="tx1"/>
              </a:solidFill>
            </a:endParaRPr>
          </a:p>
          <a:p>
            <a:pPr marL="0" indent="0">
              <a:buNone/>
            </a:pPr>
            <a:r>
              <a:rPr lang="en-GB" sz="1600"/>
              <a:t>CIVITAS’ three main objectives:</a:t>
            </a:r>
          </a:p>
          <a:p>
            <a:pPr marL="540000" indent="-241200">
              <a:buSzPct val="95000"/>
              <a:buFont typeface="+mj-lt"/>
              <a:buAutoNum type="arabicPeriod"/>
            </a:pPr>
            <a:r>
              <a:rPr lang="en-GB" sz="1500" b="0">
                <a:solidFill>
                  <a:schemeClr val="tx1"/>
                </a:solidFill>
              </a:rPr>
              <a:t>To promote and implement sustainable, clean, and (energy) efficient urban transport measures.</a:t>
            </a:r>
          </a:p>
          <a:p>
            <a:pPr marL="540000" indent="-241200">
              <a:buSzPct val="95000"/>
              <a:buFont typeface="+mj-lt"/>
              <a:buAutoNum type="arabicPeriod"/>
            </a:pPr>
            <a:r>
              <a:rPr lang="en-GB" sz="1500" b="0">
                <a:solidFill>
                  <a:schemeClr val="tx1"/>
                </a:solidFill>
              </a:rPr>
              <a:t>To implement and evaluate integrated packages of technology and policy measures in the field of energy and transport.</a:t>
            </a:r>
          </a:p>
          <a:p>
            <a:pPr marL="540000" indent="-241200">
              <a:buSzPct val="95000"/>
              <a:buFont typeface="+mj-lt"/>
              <a:buAutoNum type="arabicPeriod"/>
            </a:pPr>
            <a:r>
              <a:rPr lang="en-GB" sz="1500" b="0">
                <a:solidFill>
                  <a:schemeClr val="tx1"/>
                </a:solidFill>
              </a:rPr>
              <a:t>To build up markets and a critical mass of interest for successful, innovative concepts and packages of solutions.</a:t>
            </a:r>
          </a:p>
        </p:txBody>
      </p:sp>
      <p:sp>
        <p:nvSpPr>
          <p:cNvPr id="7" name="Footer Placeholder 4">
            <a:extLst>
              <a:ext uri="{FF2B5EF4-FFF2-40B4-BE49-F238E27FC236}">
                <a16:creationId xmlns:a16="http://schemas.microsoft.com/office/drawing/2014/main" id="{366699C6-1FF2-4478-A541-230309F65E16}"/>
              </a:ext>
            </a:extLst>
          </p:cNvPr>
          <p:cNvSpPr>
            <a:spLocks noGrp="1"/>
          </p:cNvSpPr>
          <p:nvPr>
            <p:ph type="ftr" sz="quarter" idx="3"/>
          </p:nvPr>
        </p:nvSpPr>
        <p:spPr>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8" name="Slide Number Placeholder 5">
            <a:extLst>
              <a:ext uri="{FF2B5EF4-FFF2-40B4-BE49-F238E27FC236}">
                <a16:creationId xmlns:a16="http://schemas.microsoft.com/office/drawing/2014/main" id="{CB1B8F09-40DA-4115-B828-7DC8D3C8A845}"/>
              </a:ext>
            </a:extLst>
          </p:cNvPr>
          <p:cNvSpPr>
            <a:spLocks noGrp="1"/>
          </p:cNvSpPr>
          <p:nvPr>
            <p:ph type="sldNum" sz="quarter" idx="4"/>
          </p:nvPr>
        </p:nvSpPr>
        <p:spPr>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15</a:t>
            </a:fld>
            <a:endParaRPr lang="el-GR" sz="1050">
              <a:latin typeface="Arial" panose="020B0604020202020204" pitchFamily="34" charset="0"/>
              <a:cs typeface="Arial" panose="020B0604020202020204" pitchFamily="34" charset="0"/>
            </a:endParaRPr>
          </a:p>
        </p:txBody>
      </p:sp>
      <p:sp>
        <p:nvSpPr>
          <p:cNvPr id="9" name="Title 13">
            <a:extLst>
              <a:ext uri="{FF2B5EF4-FFF2-40B4-BE49-F238E27FC236}">
                <a16:creationId xmlns:a16="http://schemas.microsoft.com/office/drawing/2014/main" id="{E37EB967-4A81-417E-9675-16BF443F3BB0}"/>
              </a:ext>
            </a:extLst>
          </p:cNvPr>
          <p:cNvSpPr txBox="1">
            <a:spLocks/>
          </p:cNvSpPr>
          <p:nvPr/>
        </p:nvSpPr>
        <p:spPr bwMode="auto">
          <a:xfrm>
            <a:off x="439200" y="201600"/>
            <a:ext cx="7343775" cy="8643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50000"/>
              </a:spcBef>
              <a:spcAft>
                <a:spcPct val="0"/>
              </a:spcAft>
              <a:defRPr sz="2200" b="1" baseline="0">
                <a:solidFill>
                  <a:srgbClr val="004494"/>
                </a:solidFill>
                <a:latin typeface="Arial" panose="020B0604020202020204" pitchFamily="34" charset="0"/>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a:lstStyle>
          <a:p>
            <a:r>
              <a:rPr lang="en-GB" sz="2400" kern="0"/>
              <a:t>Sustainable mobility in action</a:t>
            </a:r>
            <a:br>
              <a:rPr lang="en-GB" kern="0"/>
            </a:br>
            <a:r>
              <a:rPr lang="en-GB" sz="2000" kern="0">
                <a:solidFill>
                  <a:srgbClr val="29ABE2"/>
                </a:solidFill>
              </a:rPr>
              <a:t>What does CIVITAS aim to accomplish?</a:t>
            </a:r>
          </a:p>
        </p:txBody>
      </p:sp>
    </p:spTree>
    <p:extLst>
      <p:ext uri="{BB962C8B-B14F-4D97-AF65-F5344CB8AC3E}">
        <p14:creationId xmlns:p14="http://schemas.microsoft.com/office/powerpoint/2010/main" val="622877654"/>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4AE2EDD-6C61-45A9-947D-EDC53FE2FE68}"/>
              </a:ext>
            </a:extLst>
          </p:cNvPr>
          <p:cNvGrpSpPr/>
          <p:nvPr/>
        </p:nvGrpSpPr>
        <p:grpSpPr>
          <a:xfrm>
            <a:off x="439200" y="1170000"/>
            <a:ext cx="8218856" cy="3218936"/>
            <a:chOff x="349867" y="1065425"/>
            <a:chExt cx="8218856" cy="3218936"/>
          </a:xfrm>
        </p:grpSpPr>
        <p:sp>
          <p:nvSpPr>
            <p:cNvPr id="29" name="Title 1"/>
            <p:cNvSpPr txBox="1">
              <a:spLocks/>
            </p:cNvSpPr>
            <p:nvPr/>
          </p:nvSpPr>
          <p:spPr bwMode="gray">
            <a:xfrm>
              <a:off x="6785923" y="2724939"/>
              <a:ext cx="1773238" cy="1548974"/>
            </a:xfrm>
            <a:prstGeom prst="rect">
              <a:avLst/>
            </a:prstGeom>
            <a:solidFill>
              <a:srgbClr val="004494"/>
            </a:solidFill>
            <a:ln w="9525">
              <a:noFill/>
              <a:miter lim="800000"/>
              <a:headEnd/>
              <a:tailEnd/>
            </a:ln>
            <a:effectLst>
              <a:outerShdw dist="63500" dir="8100000" algn="tr" rotWithShape="0">
                <a:srgbClr val="B94E98">
                  <a:alpha val="80000"/>
                </a:srgbClr>
              </a:outerShdw>
            </a:effectLst>
          </p:spPr>
          <p:txBody>
            <a:bodyPr lIns="90000" tIns="46800" rIns="90000" bIns="46800" anchor="t"/>
            <a:lstStyle>
              <a:defPPr>
                <a:defRPr lang="de-DE"/>
              </a:defPPr>
              <a:lvl1pPr defTabSz="449263" eaLnBrk="0" hangingPunct="0">
                <a:spcBef>
                  <a:spcPct val="50000"/>
                </a:spcBef>
                <a:buClr>
                  <a:srgbClr val="000000"/>
                </a:buClr>
                <a:buSzPct val="100000"/>
                <a:buFont typeface="Arial" charset="0"/>
                <a:defRPr sz="1400" b="1" kern="0">
                  <a:solidFill>
                    <a:srgbClr val="FFFFFF"/>
                  </a:solidFill>
                  <a:latin typeface="Open Sans" panose="020B0606030504020204" pitchFamily="34" charset="0"/>
                  <a:ea typeface="+mj-ea"/>
                  <a:cs typeface="+mj-cs"/>
                </a:defRPr>
              </a:lvl1pPr>
              <a:lvl2pPr defTabSz="449263" eaLnBrk="0" hangingPunct="0">
                <a:spcBef>
                  <a:spcPct val="50000"/>
                </a:spcBef>
                <a:buClr>
                  <a:srgbClr val="000000"/>
                </a:buClr>
                <a:buSzPct val="100000"/>
                <a:buFont typeface="Arial" charset="0"/>
                <a:defRPr sz="2200" b="1">
                  <a:solidFill>
                    <a:srgbClr val="FFFFFF"/>
                  </a:solidFill>
                  <a:latin typeface="Arial" charset="0"/>
                </a:defRPr>
              </a:lvl2pPr>
              <a:lvl3pPr defTabSz="449263" eaLnBrk="0" hangingPunct="0">
                <a:spcBef>
                  <a:spcPct val="50000"/>
                </a:spcBef>
                <a:buClr>
                  <a:srgbClr val="000000"/>
                </a:buClr>
                <a:buSzPct val="100000"/>
                <a:buFont typeface="Arial" charset="0"/>
                <a:defRPr sz="2200" b="1">
                  <a:solidFill>
                    <a:srgbClr val="FFFFFF"/>
                  </a:solidFill>
                  <a:latin typeface="Arial" charset="0"/>
                </a:defRPr>
              </a:lvl3pPr>
              <a:lvl4pPr defTabSz="449263" eaLnBrk="0" hangingPunct="0">
                <a:spcBef>
                  <a:spcPct val="50000"/>
                </a:spcBef>
                <a:buClr>
                  <a:srgbClr val="000000"/>
                </a:buClr>
                <a:buSzPct val="100000"/>
                <a:buFont typeface="Arial" charset="0"/>
                <a:defRPr sz="2200" b="1">
                  <a:solidFill>
                    <a:srgbClr val="FFFFFF"/>
                  </a:solidFill>
                  <a:latin typeface="Arial" charset="0"/>
                </a:defRPr>
              </a:lvl4pPr>
              <a:lvl5pPr defTabSz="449263" eaLnBrk="0" hangingPunct="0">
                <a:spcBef>
                  <a:spcPct val="50000"/>
                </a:spcBef>
                <a:buClr>
                  <a:srgbClr val="000000"/>
                </a:buClr>
                <a:buSzPct val="100000"/>
                <a:buFont typeface="Arial" charset="0"/>
                <a:defRPr sz="2200" b="1">
                  <a:solidFill>
                    <a:srgbClr val="FFFFFF"/>
                  </a:solidFill>
                  <a:latin typeface="Arial" charset="0"/>
                </a:defRPr>
              </a:lvl5pPr>
              <a:lvl6pPr marL="25146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6pPr>
              <a:lvl7pPr marL="29718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7pPr>
              <a:lvl8pPr marL="34290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8pPr>
              <a:lvl9pPr marL="38862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9pPr>
            </a:lstStyle>
            <a:p>
              <a:r>
                <a:rPr lang="fr-LU">
                  <a:latin typeface="Arial" panose="020B0604020202020204" pitchFamily="34" charset="0"/>
                </a:rPr>
                <a:t>Toulouse</a:t>
              </a:r>
            </a:p>
          </p:txBody>
        </p:sp>
        <p:sp>
          <p:nvSpPr>
            <p:cNvPr id="19" name="Title 1"/>
            <p:cNvSpPr txBox="1">
              <a:spLocks/>
            </p:cNvSpPr>
            <p:nvPr/>
          </p:nvSpPr>
          <p:spPr bwMode="gray">
            <a:xfrm>
              <a:off x="4631686" y="2747561"/>
              <a:ext cx="1773237" cy="1526352"/>
            </a:xfrm>
            <a:prstGeom prst="rect">
              <a:avLst/>
            </a:prstGeom>
            <a:solidFill>
              <a:srgbClr val="004494"/>
            </a:solidFill>
            <a:ln w="9525">
              <a:noFill/>
              <a:miter lim="800000"/>
              <a:headEnd/>
              <a:tailEnd/>
            </a:ln>
            <a:effectLst>
              <a:outerShdw dist="63500" dir="8100000" algn="tr" rotWithShape="0">
                <a:srgbClr val="B94E98">
                  <a:alpha val="80000"/>
                </a:srgbClr>
              </a:outerShdw>
            </a:effectLst>
          </p:spPr>
          <p:txBody>
            <a:bodyPr lIns="90000" tIns="46800" rIns="90000" bIns="46800" anchor="t"/>
            <a:lstStyle>
              <a:defPPr>
                <a:defRPr lang="de-DE"/>
              </a:defPPr>
              <a:lvl1pPr defTabSz="449263" eaLnBrk="0" hangingPunct="0">
                <a:spcBef>
                  <a:spcPct val="50000"/>
                </a:spcBef>
                <a:buClr>
                  <a:srgbClr val="000000"/>
                </a:buClr>
                <a:buSzPct val="100000"/>
                <a:buFont typeface="Arial" charset="0"/>
                <a:defRPr sz="1400" b="1" kern="0">
                  <a:solidFill>
                    <a:srgbClr val="FFFFFF"/>
                  </a:solidFill>
                  <a:latin typeface="Open Sans" panose="020B0606030504020204" pitchFamily="34" charset="0"/>
                  <a:ea typeface="+mj-ea"/>
                  <a:cs typeface="+mj-cs"/>
                </a:defRPr>
              </a:lvl1pPr>
              <a:lvl2pPr defTabSz="449263" eaLnBrk="0" hangingPunct="0">
                <a:spcBef>
                  <a:spcPct val="50000"/>
                </a:spcBef>
                <a:buClr>
                  <a:srgbClr val="000000"/>
                </a:buClr>
                <a:buSzPct val="100000"/>
                <a:buFont typeface="Arial" charset="0"/>
                <a:defRPr sz="2200" b="1">
                  <a:solidFill>
                    <a:srgbClr val="FFFFFF"/>
                  </a:solidFill>
                  <a:latin typeface="Arial" charset="0"/>
                </a:defRPr>
              </a:lvl2pPr>
              <a:lvl3pPr defTabSz="449263" eaLnBrk="0" hangingPunct="0">
                <a:spcBef>
                  <a:spcPct val="50000"/>
                </a:spcBef>
                <a:buClr>
                  <a:srgbClr val="000000"/>
                </a:buClr>
                <a:buSzPct val="100000"/>
                <a:buFont typeface="Arial" charset="0"/>
                <a:defRPr sz="2200" b="1">
                  <a:solidFill>
                    <a:srgbClr val="FFFFFF"/>
                  </a:solidFill>
                  <a:latin typeface="Arial" charset="0"/>
                </a:defRPr>
              </a:lvl3pPr>
              <a:lvl4pPr defTabSz="449263" eaLnBrk="0" hangingPunct="0">
                <a:spcBef>
                  <a:spcPct val="50000"/>
                </a:spcBef>
                <a:buClr>
                  <a:srgbClr val="000000"/>
                </a:buClr>
                <a:buSzPct val="100000"/>
                <a:buFont typeface="Arial" charset="0"/>
                <a:defRPr sz="2200" b="1">
                  <a:solidFill>
                    <a:srgbClr val="FFFFFF"/>
                  </a:solidFill>
                  <a:latin typeface="Arial" charset="0"/>
                </a:defRPr>
              </a:lvl4pPr>
              <a:lvl5pPr defTabSz="449263" eaLnBrk="0" hangingPunct="0">
                <a:spcBef>
                  <a:spcPct val="50000"/>
                </a:spcBef>
                <a:buClr>
                  <a:srgbClr val="000000"/>
                </a:buClr>
                <a:buSzPct val="100000"/>
                <a:buFont typeface="Arial" charset="0"/>
                <a:defRPr sz="2200" b="1">
                  <a:solidFill>
                    <a:srgbClr val="FFFFFF"/>
                  </a:solidFill>
                  <a:latin typeface="Arial" charset="0"/>
                </a:defRPr>
              </a:lvl5pPr>
              <a:lvl6pPr marL="25146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6pPr>
              <a:lvl7pPr marL="29718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7pPr>
              <a:lvl8pPr marL="34290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8pPr>
              <a:lvl9pPr marL="38862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9pPr>
            </a:lstStyle>
            <a:p>
              <a:r>
                <a:rPr lang="fr-LU">
                  <a:latin typeface="Arial" panose="020B0604020202020204" pitchFamily="34" charset="0"/>
                </a:rPr>
                <a:t>Aachen</a:t>
              </a:r>
            </a:p>
          </p:txBody>
        </p:sp>
        <p:sp>
          <p:nvSpPr>
            <p:cNvPr id="16" name="Title 1"/>
            <p:cNvSpPr txBox="1">
              <a:spLocks/>
            </p:cNvSpPr>
            <p:nvPr/>
          </p:nvSpPr>
          <p:spPr bwMode="gray">
            <a:xfrm>
              <a:off x="2517136" y="2743989"/>
              <a:ext cx="1773237" cy="1529924"/>
            </a:xfrm>
            <a:prstGeom prst="rect">
              <a:avLst/>
            </a:prstGeom>
            <a:solidFill>
              <a:srgbClr val="004494"/>
            </a:solidFill>
            <a:ln w="9525">
              <a:noFill/>
              <a:miter lim="800000"/>
              <a:headEnd/>
              <a:tailEnd/>
            </a:ln>
            <a:effectLst>
              <a:outerShdw dist="63500" dir="8100000" algn="tr" rotWithShape="0">
                <a:srgbClr val="B94E98">
                  <a:alpha val="80000"/>
                </a:srgbClr>
              </a:outerShdw>
            </a:effectLst>
          </p:spPr>
          <p:txBody>
            <a:bodyPr lIns="90000" tIns="46800" rIns="90000" bIns="46800" anchor="t"/>
            <a:lstStyle>
              <a:defPPr>
                <a:defRPr lang="de-DE"/>
              </a:defPPr>
              <a:lvl1pPr defTabSz="449263" eaLnBrk="0" hangingPunct="0">
                <a:spcBef>
                  <a:spcPct val="50000"/>
                </a:spcBef>
                <a:buClr>
                  <a:srgbClr val="000000"/>
                </a:buClr>
                <a:buSzPct val="100000"/>
                <a:buFont typeface="Arial" charset="0"/>
                <a:defRPr sz="1400" b="1" kern="0">
                  <a:solidFill>
                    <a:srgbClr val="FFFFFF"/>
                  </a:solidFill>
                  <a:latin typeface="Open Sans" panose="020B0606030504020204" pitchFamily="34" charset="0"/>
                  <a:ea typeface="+mj-ea"/>
                  <a:cs typeface="+mj-cs"/>
                </a:defRPr>
              </a:lvl1pPr>
              <a:lvl2pPr defTabSz="449263" eaLnBrk="0" hangingPunct="0">
                <a:spcBef>
                  <a:spcPct val="50000"/>
                </a:spcBef>
                <a:buClr>
                  <a:srgbClr val="000000"/>
                </a:buClr>
                <a:buSzPct val="100000"/>
                <a:buFont typeface="Arial" charset="0"/>
                <a:defRPr sz="2200" b="1">
                  <a:solidFill>
                    <a:srgbClr val="FFFFFF"/>
                  </a:solidFill>
                  <a:latin typeface="Arial" charset="0"/>
                </a:defRPr>
              </a:lvl2pPr>
              <a:lvl3pPr defTabSz="449263" eaLnBrk="0" hangingPunct="0">
                <a:spcBef>
                  <a:spcPct val="50000"/>
                </a:spcBef>
                <a:buClr>
                  <a:srgbClr val="000000"/>
                </a:buClr>
                <a:buSzPct val="100000"/>
                <a:buFont typeface="Arial" charset="0"/>
                <a:defRPr sz="2200" b="1">
                  <a:solidFill>
                    <a:srgbClr val="FFFFFF"/>
                  </a:solidFill>
                  <a:latin typeface="Arial" charset="0"/>
                </a:defRPr>
              </a:lvl3pPr>
              <a:lvl4pPr defTabSz="449263" eaLnBrk="0" hangingPunct="0">
                <a:spcBef>
                  <a:spcPct val="50000"/>
                </a:spcBef>
                <a:buClr>
                  <a:srgbClr val="000000"/>
                </a:buClr>
                <a:buSzPct val="100000"/>
                <a:buFont typeface="Arial" charset="0"/>
                <a:defRPr sz="2200" b="1">
                  <a:solidFill>
                    <a:srgbClr val="FFFFFF"/>
                  </a:solidFill>
                  <a:latin typeface="Arial" charset="0"/>
                </a:defRPr>
              </a:lvl4pPr>
              <a:lvl5pPr defTabSz="449263" eaLnBrk="0" hangingPunct="0">
                <a:spcBef>
                  <a:spcPct val="50000"/>
                </a:spcBef>
                <a:buClr>
                  <a:srgbClr val="000000"/>
                </a:buClr>
                <a:buSzPct val="100000"/>
                <a:buFont typeface="Arial" charset="0"/>
                <a:defRPr sz="2200" b="1">
                  <a:solidFill>
                    <a:srgbClr val="FFFFFF"/>
                  </a:solidFill>
                  <a:latin typeface="Arial" charset="0"/>
                </a:defRPr>
              </a:lvl5pPr>
              <a:lvl6pPr marL="25146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6pPr>
              <a:lvl7pPr marL="29718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7pPr>
              <a:lvl8pPr marL="34290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8pPr>
              <a:lvl9pPr marL="38862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9pPr>
            </a:lstStyle>
            <a:p>
              <a:r>
                <a:rPr lang="fr-LU">
                  <a:latin typeface="Arial" panose="020B0604020202020204" pitchFamily="34" charset="0"/>
                </a:rPr>
                <a:t>Malaga</a:t>
              </a:r>
            </a:p>
          </p:txBody>
        </p:sp>
        <p:sp>
          <p:nvSpPr>
            <p:cNvPr id="35" name="Title 1"/>
            <p:cNvSpPr txBox="1">
              <a:spLocks/>
            </p:cNvSpPr>
            <p:nvPr/>
          </p:nvSpPr>
          <p:spPr bwMode="gray">
            <a:xfrm>
              <a:off x="356857" y="2733541"/>
              <a:ext cx="1771650" cy="1540372"/>
            </a:xfrm>
            <a:prstGeom prst="rect">
              <a:avLst/>
            </a:prstGeom>
            <a:solidFill>
              <a:srgbClr val="004494"/>
            </a:solidFill>
            <a:ln w="9525">
              <a:noFill/>
              <a:miter lim="800000"/>
              <a:headEnd/>
              <a:tailEnd/>
            </a:ln>
            <a:effectLst>
              <a:outerShdw dist="63500" dir="8100000" algn="tr" rotWithShape="0">
                <a:srgbClr val="B94E98">
                  <a:alpha val="80000"/>
                </a:srgbClr>
              </a:outerShdw>
            </a:effectLst>
          </p:spPr>
          <p:txBody>
            <a:bodyPr lIns="90000" tIns="46800" rIns="90000" bIns="46800" anchor="t"/>
            <a:lstStyle>
              <a:lvl1pPr algn="l" defTabSz="449263" rtl="0" eaLnBrk="0" fontAlgn="base" hangingPunct="0">
                <a:spcBef>
                  <a:spcPct val="50000"/>
                </a:spcBef>
                <a:spcAft>
                  <a:spcPct val="0"/>
                </a:spcAft>
                <a:buClr>
                  <a:srgbClr val="000000"/>
                </a:buClr>
                <a:buSzPct val="100000"/>
                <a:buFont typeface="Arial" charset="0"/>
                <a:defRPr sz="2200" b="1" smtClean="0">
                  <a:solidFill>
                    <a:srgbClr val="FFFFFF"/>
                  </a:solidFill>
                  <a:latin typeface="+mj-lt"/>
                  <a:ea typeface="+mj-ea"/>
                  <a:cs typeface="+mj-cs"/>
                </a:defRPr>
              </a:lvl1pPr>
              <a:lvl2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2pPr>
              <a:lvl3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3pPr>
              <a:lvl4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4pPr>
              <a:lvl5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5pPr>
              <a:lvl6pPr marL="25146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6pPr>
              <a:lvl7pPr marL="29718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7pPr>
              <a:lvl8pPr marL="34290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8pPr>
              <a:lvl9pPr marL="38862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9pPr>
            </a:lstStyle>
            <a:p>
              <a:pPr>
                <a:defRPr/>
              </a:pPr>
              <a:r>
                <a:rPr lang="fr-LU" sz="1400" kern="0">
                  <a:latin typeface="Arial" panose="020B0604020202020204" pitchFamily="34" charset="0"/>
                </a:rPr>
                <a:t>Zagreb</a:t>
              </a:r>
            </a:p>
          </p:txBody>
        </p:sp>
        <p:sp>
          <p:nvSpPr>
            <p:cNvPr id="32" name="Title 1"/>
            <p:cNvSpPr txBox="1">
              <a:spLocks/>
            </p:cNvSpPr>
            <p:nvPr/>
          </p:nvSpPr>
          <p:spPr bwMode="gray">
            <a:xfrm>
              <a:off x="6790686" y="1072628"/>
              <a:ext cx="1771650" cy="1543943"/>
            </a:xfrm>
            <a:prstGeom prst="rect">
              <a:avLst/>
            </a:prstGeom>
            <a:solidFill>
              <a:srgbClr val="004494"/>
            </a:solidFill>
            <a:ln w="9525">
              <a:noFill/>
              <a:miter lim="800000"/>
              <a:headEnd/>
              <a:tailEnd/>
            </a:ln>
            <a:effectLst>
              <a:outerShdw dist="63500" dir="2700000" algn="tl" rotWithShape="0">
                <a:srgbClr val="A6CE39">
                  <a:alpha val="80000"/>
                </a:srgbClr>
              </a:outerShdw>
            </a:effectLst>
          </p:spPr>
          <p:txBody>
            <a:bodyPr lIns="90000" tIns="46800" rIns="90000" bIns="46800" anchor="t"/>
            <a:lstStyle>
              <a:defPPr>
                <a:defRPr lang="de-DE"/>
              </a:defPPr>
              <a:lvl1pPr defTabSz="449263" eaLnBrk="0" hangingPunct="0">
                <a:spcBef>
                  <a:spcPct val="50000"/>
                </a:spcBef>
                <a:buClr>
                  <a:srgbClr val="000000"/>
                </a:buClr>
                <a:buSzPct val="100000"/>
                <a:buFont typeface="Arial" charset="0"/>
                <a:defRPr sz="1400" b="1" kern="0">
                  <a:solidFill>
                    <a:srgbClr val="FFFFFF"/>
                  </a:solidFill>
                  <a:latin typeface="Open Sans" panose="020B0606030504020204" pitchFamily="34" charset="0"/>
                  <a:ea typeface="+mj-ea"/>
                  <a:cs typeface="+mj-cs"/>
                </a:defRPr>
              </a:lvl1pPr>
              <a:lvl2pPr defTabSz="449263" eaLnBrk="0" hangingPunct="0">
                <a:spcBef>
                  <a:spcPct val="50000"/>
                </a:spcBef>
                <a:buClr>
                  <a:srgbClr val="000000"/>
                </a:buClr>
                <a:buSzPct val="100000"/>
                <a:buFont typeface="Arial" charset="0"/>
                <a:defRPr sz="2200" b="1">
                  <a:solidFill>
                    <a:srgbClr val="FFFFFF"/>
                  </a:solidFill>
                  <a:latin typeface="Arial" charset="0"/>
                </a:defRPr>
              </a:lvl2pPr>
              <a:lvl3pPr defTabSz="449263" eaLnBrk="0" hangingPunct="0">
                <a:spcBef>
                  <a:spcPct val="50000"/>
                </a:spcBef>
                <a:buClr>
                  <a:srgbClr val="000000"/>
                </a:buClr>
                <a:buSzPct val="100000"/>
                <a:buFont typeface="Arial" charset="0"/>
                <a:defRPr sz="2200" b="1">
                  <a:solidFill>
                    <a:srgbClr val="FFFFFF"/>
                  </a:solidFill>
                  <a:latin typeface="Arial" charset="0"/>
                </a:defRPr>
              </a:lvl3pPr>
              <a:lvl4pPr defTabSz="449263" eaLnBrk="0" hangingPunct="0">
                <a:spcBef>
                  <a:spcPct val="50000"/>
                </a:spcBef>
                <a:buClr>
                  <a:srgbClr val="000000"/>
                </a:buClr>
                <a:buSzPct val="100000"/>
                <a:buFont typeface="Arial" charset="0"/>
                <a:defRPr sz="2200" b="1">
                  <a:solidFill>
                    <a:srgbClr val="FFFFFF"/>
                  </a:solidFill>
                  <a:latin typeface="Arial" charset="0"/>
                </a:defRPr>
              </a:lvl4pPr>
              <a:lvl5pPr defTabSz="449263" eaLnBrk="0" hangingPunct="0">
                <a:spcBef>
                  <a:spcPct val="50000"/>
                </a:spcBef>
                <a:buClr>
                  <a:srgbClr val="000000"/>
                </a:buClr>
                <a:buSzPct val="100000"/>
                <a:buFont typeface="Arial" charset="0"/>
                <a:defRPr sz="2200" b="1">
                  <a:solidFill>
                    <a:srgbClr val="FFFFFF"/>
                  </a:solidFill>
                  <a:latin typeface="Arial" charset="0"/>
                </a:defRPr>
              </a:lvl5pPr>
              <a:lvl6pPr marL="25146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6pPr>
              <a:lvl7pPr marL="29718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7pPr>
              <a:lvl8pPr marL="34290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8pPr>
              <a:lvl9pPr marL="38862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9pPr>
            </a:lstStyle>
            <a:p>
              <a:r>
                <a:rPr lang="fr-LU">
                  <a:latin typeface="Arial" panose="020B0604020202020204" pitchFamily="34" charset="0"/>
                </a:rPr>
                <a:t>Bremen</a:t>
              </a:r>
            </a:p>
          </p:txBody>
        </p:sp>
        <p:sp>
          <p:nvSpPr>
            <p:cNvPr id="12" name="Title 1"/>
            <p:cNvSpPr txBox="1">
              <a:spLocks/>
            </p:cNvSpPr>
            <p:nvPr/>
          </p:nvSpPr>
          <p:spPr bwMode="gray">
            <a:xfrm>
              <a:off x="4645396" y="1067806"/>
              <a:ext cx="1761113" cy="1553586"/>
            </a:xfrm>
            <a:prstGeom prst="rect">
              <a:avLst/>
            </a:prstGeom>
            <a:solidFill>
              <a:srgbClr val="004494"/>
            </a:solidFill>
            <a:ln w="9525">
              <a:noFill/>
              <a:miter lim="800000"/>
              <a:headEnd/>
              <a:tailEnd/>
            </a:ln>
            <a:effectLst>
              <a:outerShdw dist="63500" dir="2700000" algn="tl" rotWithShape="0">
                <a:srgbClr val="A6CE39">
                  <a:alpha val="80000"/>
                </a:srgbClr>
              </a:outerShdw>
            </a:effectLst>
          </p:spPr>
          <p:txBody>
            <a:bodyPr lIns="90000" tIns="46800" rIns="90000" bIns="46800" anchor="t"/>
            <a:lstStyle>
              <a:defPPr>
                <a:defRPr lang="de-DE"/>
              </a:defPPr>
              <a:lvl1pPr defTabSz="449263" eaLnBrk="0" hangingPunct="0">
                <a:spcBef>
                  <a:spcPct val="50000"/>
                </a:spcBef>
                <a:buClr>
                  <a:srgbClr val="000000"/>
                </a:buClr>
                <a:buSzPct val="100000"/>
                <a:buFont typeface="Arial" charset="0"/>
                <a:defRPr sz="1400" b="1" kern="0">
                  <a:solidFill>
                    <a:srgbClr val="FFFFFF"/>
                  </a:solidFill>
                  <a:latin typeface="Open Sans" panose="020B0606030504020204" pitchFamily="34" charset="0"/>
                  <a:ea typeface="+mj-ea"/>
                  <a:cs typeface="+mj-cs"/>
                </a:defRPr>
              </a:lvl1pPr>
              <a:lvl2pPr defTabSz="449263" eaLnBrk="0" hangingPunct="0">
                <a:spcBef>
                  <a:spcPct val="50000"/>
                </a:spcBef>
                <a:buClr>
                  <a:srgbClr val="000000"/>
                </a:buClr>
                <a:buSzPct val="100000"/>
                <a:buFont typeface="Arial" charset="0"/>
                <a:defRPr sz="2200" b="1">
                  <a:solidFill>
                    <a:srgbClr val="FFFFFF"/>
                  </a:solidFill>
                  <a:latin typeface="Arial" charset="0"/>
                </a:defRPr>
              </a:lvl2pPr>
              <a:lvl3pPr defTabSz="449263" eaLnBrk="0" hangingPunct="0">
                <a:spcBef>
                  <a:spcPct val="50000"/>
                </a:spcBef>
                <a:buClr>
                  <a:srgbClr val="000000"/>
                </a:buClr>
                <a:buSzPct val="100000"/>
                <a:buFont typeface="Arial" charset="0"/>
                <a:defRPr sz="2200" b="1">
                  <a:solidFill>
                    <a:srgbClr val="FFFFFF"/>
                  </a:solidFill>
                  <a:latin typeface="Arial" charset="0"/>
                </a:defRPr>
              </a:lvl3pPr>
              <a:lvl4pPr defTabSz="449263" eaLnBrk="0" hangingPunct="0">
                <a:spcBef>
                  <a:spcPct val="50000"/>
                </a:spcBef>
                <a:buClr>
                  <a:srgbClr val="000000"/>
                </a:buClr>
                <a:buSzPct val="100000"/>
                <a:buFont typeface="Arial" charset="0"/>
                <a:defRPr sz="2200" b="1">
                  <a:solidFill>
                    <a:srgbClr val="FFFFFF"/>
                  </a:solidFill>
                  <a:latin typeface="Arial" charset="0"/>
                </a:defRPr>
              </a:lvl4pPr>
              <a:lvl5pPr defTabSz="449263" eaLnBrk="0" hangingPunct="0">
                <a:spcBef>
                  <a:spcPct val="50000"/>
                </a:spcBef>
                <a:buClr>
                  <a:srgbClr val="000000"/>
                </a:buClr>
                <a:buSzPct val="100000"/>
                <a:buFont typeface="Arial" charset="0"/>
                <a:defRPr sz="2200" b="1">
                  <a:solidFill>
                    <a:srgbClr val="FFFFFF"/>
                  </a:solidFill>
                  <a:latin typeface="Arial" charset="0"/>
                </a:defRPr>
              </a:lvl5pPr>
              <a:lvl6pPr marL="25146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6pPr>
              <a:lvl7pPr marL="29718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7pPr>
              <a:lvl8pPr marL="34290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8pPr>
              <a:lvl9pPr marL="38862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9pPr>
            </a:lstStyle>
            <a:p>
              <a:r>
                <a:rPr lang="fr-LU">
                  <a:latin typeface="Arial" panose="020B0604020202020204" pitchFamily="34" charset="0"/>
                </a:rPr>
                <a:t>Tel Aviv</a:t>
              </a:r>
            </a:p>
          </p:txBody>
        </p:sp>
        <p:sp>
          <p:nvSpPr>
            <p:cNvPr id="9" name="Title 1"/>
            <p:cNvSpPr txBox="1">
              <a:spLocks/>
            </p:cNvSpPr>
            <p:nvPr/>
          </p:nvSpPr>
          <p:spPr bwMode="gray">
            <a:xfrm>
              <a:off x="2506023" y="1072628"/>
              <a:ext cx="1773239" cy="1543943"/>
            </a:xfrm>
            <a:prstGeom prst="rect">
              <a:avLst/>
            </a:prstGeom>
            <a:solidFill>
              <a:srgbClr val="004494"/>
            </a:solidFill>
            <a:ln w="9525">
              <a:noFill/>
              <a:miter lim="800000"/>
              <a:headEnd/>
              <a:tailEnd/>
            </a:ln>
            <a:effectLst>
              <a:outerShdw dist="63500" dir="2700000" algn="tl" rotWithShape="0">
                <a:srgbClr val="A6CE39">
                  <a:alpha val="80000"/>
                </a:srgbClr>
              </a:outerShdw>
            </a:effectLst>
          </p:spPr>
          <p:txBody>
            <a:bodyPr lIns="90000" tIns="46800" rIns="90000" bIns="46800" anchor="t"/>
            <a:lstStyle>
              <a:defPPr>
                <a:defRPr lang="de-DE"/>
              </a:defPPr>
              <a:lvl1pPr defTabSz="449263" eaLnBrk="0" hangingPunct="0">
                <a:spcBef>
                  <a:spcPct val="50000"/>
                </a:spcBef>
                <a:buClr>
                  <a:srgbClr val="000000"/>
                </a:buClr>
                <a:buSzPct val="100000"/>
                <a:buFont typeface="Arial" charset="0"/>
                <a:defRPr sz="1400" b="1" kern="0">
                  <a:solidFill>
                    <a:srgbClr val="FFFFFF"/>
                  </a:solidFill>
                  <a:latin typeface="Open Sans" panose="020B0606030504020204" pitchFamily="34" charset="0"/>
                  <a:ea typeface="+mj-ea"/>
                  <a:cs typeface="+mj-cs"/>
                </a:defRPr>
              </a:lvl1pPr>
              <a:lvl2pPr defTabSz="449263" eaLnBrk="0" hangingPunct="0">
                <a:spcBef>
                  <a:spcPct val="50000"/>
                </a:spcBef>
                <a:buClr>
                  <a:srgbClr val="000000"/>
                </a:buClr>
                <a:buSzPct val="100000"/>
                <a:buFont typeface="Arial" charset="0"/>
                <a:defRPr sz="2200" b="1">
                  <a:solidFill>
                    <a:srgbClr val="FFFFFF"/>
                  </a:solidFill>
                  <a:latin typeface="Arial" charset="0"/>
                </a:defRPr>
              </a:lvl2pPr>
              <a:lvl3pPr defTabSz="449263" eaLnBrk="0" hangingPunct="0">
                <a:spcBef>
                  <a:spcPct val="50000"/>
                </a:spcBef>
                <a:buClr>
                  <a:srgbClr val="000000"/>
                </a:buClr>
                <a:buSzPct val="100000"/>
                <a:buFont typeface="Arial" charset="0"/>
                <a:defRPr sz="2200" b="1">
                  <a:solidFill>
                    <a:srgbClr val="FFFFFF"/>
                  </a:solidFill>
                  <a:latin typeface="Arial" charset="0"/>
                </a:defRPr>
              </a:lvl3pPr>
              <a:lvl4pPr defTabSz="449263" eaLnBrk="0" hangingPunct="0">
                <a:spcBef>
                  <a:spcPct val="50000"/>
                </a:spcBef>
                <a:buClr>
                  <a:srgbClr val="000000"/>
                </a:buClr>
                <a:buSzPct val="100000"/>
                <a:buFont typeface="Arial" charset="0"/>
                <a:defRPr sz="2200" b="1">
                  <a:solidFill>
                    <a:srgbClr val="FFFFFF"/>
                  </a:solidFill>
                  <a:latin typeface="Arial" charset="0"/>
                </a:defRPr>
              </a:lvl4pPr>
              <a:lvl5pPr defTabSz="449263" eaLnBrk="0" hangingPunct="0">
                <a:spcBef>
                  <a:spcPct val="50000"/>
                </a:spcBef>
                <a:buClr>
                  <a:srgbClr val="000000"/>
                </a:buClr>
                <a:buSzPct val="100000"/>
                <a:buFont typeface="Arial" charset="0"/>
                <a:defRPr sz="2200" b="1">
                  <a:solidFill>
                    <a:srgbClr val="FFFFFF"/>
                  </a:solidFill>
                  <a:latin typeface="Arial" charset="0"/>
                </a:defRPr>
              </a:lvl5pPr>
              <a:lvl6pPr marL="25146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6pPr>
              <a:lvl7pPr marL="29718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7pPr>
              <a:lvl8pPr marL="34290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8pPr>
              <a:lvl9pPr marL="3886200" indent="-228600" defTabSz="449263" fontAlgn="base">
                <a:spcBef>
                  <a:spcPts val="1375"/>
                </a:spcBef>
                <a:spcAft>
                  <a:spcPct val="0"/>
                </a:spcAft>
                <a:buClr>
                  <a:srgbClr val="000000"/>
                </a:buClr>
                <a:buSzPct val="100000"/>
                <a:buFont typeface="Arial" charset="0"/>
                <a:defRPr sz="2200" b="1">
                  <a:solidFill>
                    <a:srgbClr val="FFFFFF"/>
                  </a:solidFill>
                  <a:latin typeface="Arial" charset="0"/>
                </a:defRPr>
              </a:lvl9pPr>
            </a:lstStyle>
            <a:p>
              <a:r>
                <a:rPr lang="fr-LU">
                  <a:latin typeface="Arial" panose="020B0604020202020204" pitchFamily="34" charset="0"/>
                </a:rPr>
                <a:t>Utrecht</a:t>
              </a:r>
            </a:p>
          </p:txBody>
        </p:sp>
        <p:sp>
          <p:nvSpPr>
            <p:cNvPr id="26" name="Title 1"/>
            <p:cNvSpPr txBox="1">
              <a:spLocks/>
            </p:cNvSpPr>
            <p:nvPr/>
          </p:nvSpPr>
          <p:spPr bwMode="gray">
            <a:xfrm>
              <a:off x="369249" y="1065425"/>
              <a:ext cx="1771650" cy="1558349"/>
            </a:xfrm>
            <a:prstGeom prst="rect">
              <a:avLst/>
            </a:prstGeom>
            <a:solidFill>
              <a:srgbClr val="004494"/>
            </a:solidFill>
            <a:ln w="9525">
              <a:noFill/>
              <a:miter lim="800000"/>
              <a:headEnd/>
              <a:tailEnd/>
            </a:ln>
            <a:effectLst>
              <a:outerShdw dist="63500" dir="2700000" algn="tl" rotWithShape="0">
                <a:srgbClr val="A6CE39">
                  <a:alpha val="80000"/>
                </a:srgbClr>
              </a:outerShdw>
            </a:effectLst>
          </p:spPr>
          <p:txBody>
            <a:bodyPr lIns="90000" tIns="46800" rIns="90000" bIns="46800" anchor="t"/>
            <a:lstStyle>
              <a:lvl1pPr algn="l" defTabSz="449263" rtl="0" eaLnBrk="0" fontAlgn="base" hangingPunct="0">
                <a:spcBef>
                  <a:spcPct val="50000"/>
                </a:spcBef>
                <a:spcAft>
                  <a:spcPct val="0"/>
                </a:spcAft>
                <a:buClr>
                  <a:srgbClr val="000000"/>
                </a:buClr>
                <a:buSzPct val="100000"/>
                <a:buFont typeface="Arial" charset="0"/>
                <a:defRPr sz="2200" b="1" smtClean="0">
                  <a:solidFill>
                    <a:srgbClr val="FFFFFF"/>
                  </a:solidFill>
                  <a:latin typeface="+mj-lt"/>
                  <a:ea typeface="+mj-ea"/>
                  <a:cs typeface="+mj-cs"/>
                </a:defRPr>
              </a:lvl1pPr>
              <a:lvl2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2pPr>
              <a:lvl3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3pPr>
              <a:lvl4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4pPr>
              <a:lvl5pPr algn="l" defTabSz="449263" rtl="0" eaLnBrk="0" fontAlgn="base" hangingPunct="0">
                <a:spcBef>
                  <a:spcPct val="50000"/>
                </a:spcBef>
                <a:spcAft>
                  <a:spcPct val="0"/>
                </a:spcAft>
                <a:buClr>
                  <a:srgbClr val="000000"/>
                </a:buClr>
                <a:buSzPct val="100000"/>
                <a:buFont typeface="Arial" charset="0"/>
                <a:defRPr sz="2200" b="1">
                  <a:solidFill>
                    <a:srgbClr val="FFFFFF"/>
                  </a:solidFill>
                  <a:latin typeface="Arial" charset="0"/>
                  <a:cs typeface="Arial" charset="0"/>
                </a:defRPr>
              </a:lvl5pPr>
              <a:lvl6pPr marL="25146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6pPr>
              <a:lvl7pPr marL="29718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7pPr>
              <a:lvl8pPr marL="34290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8pPr>
              <a:lvl9pPr marL="3886200" indent="-228600" algn="l" defTabSz="449263" rtl="0" fontAlgn="base">
                <a:spcBef>
                  <a:spcPts val="1375"/>
                </a:spcBef>
                <a:spcAft>
                  <a:spcPct val="0"/>
                </a:spcAft>
                <a:buClr>
                  <a:srgbClr val="000000"/>
                </a:buClr>
                <a:buSzPct val="100000"/>
                <a:buFont typeface="Arial" charset="0"/>
                <a:defRPr sz="2200" b="1">
                  <a:solidFill>
                    <a:srgbClr val="FFFFFF"/>
                  </a:solidFill>
                  <a:latin typeface="Arial" charset="0"/>
                  <a:cs typeface="Arial" charset="0"/>
                </a:defRPr>
              </a:lvl9pPr>
            </a:lstStyle>
            <a:p>
              <a:pPr>
                <a:defRPr/>
              </a:pPr>
              <a:r>
                <a:rPr lang="fr-LU" sz="1400" kern="0">
                  <a:latin typeface="Arial" panose="020B0604020202020204" pitchFamily="34" charset="0"/>
                </a:rPr>
                <a:t>Tallinn</a:t>
              </a:r>
            </a:p>
          </p:txBody>
        </p:sp>
        <p:pic>
          <p:nvPicPr>
            <p:cNvPr id="10270" name="Picture 4"/>
            <p:cNvPicPr>
              <a:picLocks noChangeAspect="1" noChangeArrowheads="1"/>
            </p:cNvPicPr>
            <p:nvPr/>
          </p:nvPicPr>
          <p:blipFill rotWithShape="1">
            <a:blip r:embed="rId2" cstate="print"/>
            <a:srcRect t="22043"/>
            <a:stretch/>
          </p:blipFill>
          <p:spPr bwMode="auto">
            <a:xfrm>
              <a:off x="370130" y="1370223"/>
              <a:ext cx="1760226" cy="968265"/>
            </a:xfrm>
            <a:prstGeom prst="rect">
              <a:avLst/>
            </a:prstGeom>
            <a:noFill/>
            <a:ln w="9525">
              <a:noFill/>
              <a:miter lim="800000"/>
              <a:headEnd/>
              <a:tailEnd/>
            </a:ln>
          </p:spPr>
        </p:pic>
        <p:pic>
          <p:nvPicPr>
            <p:cNvPr id="10295" name="Picture 2"/>
            <p:cNvPicPr>
              <a:picLocks noChangeAspect="1" noChangeArrowheads="1"/>
            </p:cNvPicPr>
            <p:nvPr/>
          </p:nvPicPr>
          <p:blipFill rotWithShape="1">
            <a:blip r:embed="rId3" cstate="print"/>
            <a:srcRect t="18860" b="23754"/>
            <a:stretch/>
          </p:blipFill>
          <p:spPr bwMode="auto">
            <a:xfrm>
              <a:off x="2506023" y="1357455"/>
              <a:ext cx="1772379" cy="794001"/>
            </a:xfrm>
            <a:prstGeom prst="rect">
              <a:avLst/>
            </a:prstGeom>
            <a:solidFill>
              <a:schemeClr val="tx2"/>
            </a:solidFill>
            <a:ln w="9525">
              <a:noFill/>
              <a:miter lim="800000"/>
              <a:headEnd/>
              <a:tailEnd/>
            </a:ln>
            <a:effectLst/>
          </p:spPr>
        </p:pic>
        <p:pic>
          <p:nvPicPr>
            <p:cNvPr id="10291" name="Picture 3" descr="C:\Users\ericc\Google Drive\Professional\CIVITAS WIKI\CIVITAS REPOSITORY (1)\CIVITAS DESIGN SHARE FOLDER\Photos from Demo Projects and Cities\MALAGA_bicycle+parkings.JPG"/>
            <p:cNvPicPr>
              <a:picLocks noChangeAspect="1" noChangeArrowheads="1"/>
            </p:cNvPicPr>
            <p:nvPr/>
          </p:nvPicPr>
          <p:blipFill>
            <a:blip r:embed="rId4" cstate="print"/>
            <a:srcRect b="-4247"/>
            <a:stretch>
              <a:fillRect/>
            </a:stretch>
          </p:blipFill>
          <p:spPr bwMode="auto">
            <a:xfrm>
              <a:off x="2519442" y="3046233"/>
              <a:ext cx="1772519" cy="954741"/>
            </a:xfrm>
            <a:prstGeom prst="rect">
              <a:avLst/>
            </a:prstGeom>
            <a:noFill/>
            <a:ln w="9525">
              <a:noFill/>
              <a:miter lim="800000"/>
              <a:headEnd/>
              <a:tailEnd/>
            </a:ln>
          </p:spPr>
        </p:pic>
        <p:pic>
          <p:nvPicPr>
            <p:cNvPr id="10286" name="Picture 2" descr="C:\Users\ericc\Google Drive\Professional\CIVITAS WIKI\CIVITAS REPOSITORY (1)\CIVITAS DESIGN SHARE FOLDER\Photos from Demo Projects and Cities\TEL AVIV-YAFO_Azrieli Center &amp; Ayalon highway.JPG"/>
            <p:cNvPicPr>
              <a:picLocks noChangeAspect="1" noChangeArrowheads="1"/>
            </p:cNvPicPr>
            <p:nvPr/>
          </p:nvPicPr>
          <p:blipFill>
            <a:blip r:embed="rId5" cstate="print"/>
            <a:srcRect/>
            <a:stretch>
              <a:fillRect/>
            </a:stretch>
          </p:blipFill>
          <p:spPr bwMode="auto">
            <a:xfrm>
              <a:off x="4648331" y="1360905"/>
              <a:ext cx="1766101" cy="956602"/>
            </a:xfrm>
            <a:prstGeom prst="rect">
              <a:avLst/>
            </a:prstGeom>
            <a:solidFill>
              <a:schemeClr val="tx2"/>
            </a:solidFill>
            <a:ln w="9525">
              <a:noFill/>
              <a:miter lim="800000"/>
              <a:headEnd/>
              <a:tailEnd/>
            </a:ln>
            <a:effectLst/>
          </p:spPr>
        </p:pic>
        <p:pic>
          <p:nvPicPr>
            <p:cNvPr id="10283" name="Picture 5" descr="http://www.aachen.de/DE/stadt_buerger/verkehr_strasse/verkehrskonzepte/civitas/civitas_bus_jens_stachowitz.JPG"/>
            <p:cNvPicPr>
              <a:picLocks noChangeAspect="1" noChangeArrowheads="1"/>
            </p:cNvPicPr>
            <p:nvPr/>
          </p:nvPicPr>
          <p:blipFill>
            <a:blip r:embed="rId6" cstate="print"/>
            <a:srcRect r="6737"/>
            <a:stretch>
              <a:fillRect/>
            </a:stretch>
          </p:blipFill>
          <p:spPr bwMode="auto">
            <a:xfrm>
              <a:off x="4633988" y="3032704"/>
              <a:ext cx="1771795" cy="950652"/>
            </a:xfrm>
            <a:prstGeom prst="rect">
              <a:avLst/>
            </a:prstGeom>
            <a:noFill/>
            <a:ln w="9525">
              <a:noFill/>
              <a:miter lim="800000"/>
              <a:headEnd/>
              <a:tailEnd/>
            </a:ln>
          </p:spPr>
        </p:pic>
        <p:pic>
          <p:nvPicPr>
            <p:cNvPr id="10278" name="Picture 5" descr="C:\Documents and Settings\loftus\Desktop\rapeseed.jpg"/>
            <p:cNvPicPr>
              <a:picLocks noChangeAspect="1" noChangeArrowheads="1"/>
            </p:cNvPicPr>
            <p:nvPr/>
          </p:nvPicPr>
          <p:blipFill>
            <a:blip r:embed="rId7" cstate="print"/>
            <a:srcRect/>
            <a:stretch>
              <a:fillRect/>
            </a:stretch>
          </p:blipFill>
          <p:spPr bwMode="auto">
            <a:xfrm>
              <a:off x="6788082" y="3009532"/>
              <a:ext cx="1772224" cy="1017785"/>
            </a:xfrm>
            <a:prstGeom prst="rect">
              <a:avLst/>
            </a:prstGeom>
            <a:noFill/>
            <a:ln w="9525">
              <a:noFill/>
              <a:miter lim="800000"/>
              <a:headEnd/>
              <a:tailEnd/>
            </a:ln>
          </p:spPr>
        </p:pic>
        <p:pic>
          <p:nvPicPr>
            <p:cNvPr id="10275" name="Picture 6" descr="IMG_0011"/>
            <p:cNvPicPr>
              <a:picLocks noChangeAspect="1" noChangeArrowheads="1"/>
            </p:cNvPicPr>
            <p:nvPr/>
          </p:nvPicPr>
          <p:blipFill rotWithShape="1">
            <a:blip r:embed="rId8" cstate="print"/>
            <a:srcRect t="14360"/>
            <a:stretch/>
          </p:blipFill>
          <p:spPr bwMode="auto">
            <a:xfrm>
              <a:off x="6789130" y="1377151"/>
              <a:ext cx="1772223" cy="1029730"/>
            </a:xfrm>
            <a:prstGeom prst="rect">
              <a:avLst/>
            </a:prstGeom>
            <a:noFill/>
            <a:ln w="9525">
              <a:noFill/>
              <a:miter lim="800000"/>
              <a:headEnd/>
              <a:tailEnd/>
            </a:ln>
          </p:spPr>
        </p:pic>
        <p:pic>
          <p:nvPicPr>
            <p:cNvPr id="10267" name="Picture 6" descr="C:\Documents and Settings\loftus\Desktop\1110.jpg"/>
            <p:cNvPicPr>
              <a:picLocks noChangeAspect="1" noChangeArrowheads="1"/>
            </p:cNvPicPr>
            <p:nvPr/>
          </p:nvPicPr>
          <p:blipFill rotWithShape="1">
            <a:blip r:embed="rId9" cstate="print"/>
            <a:srcRect t="8346"/>
            <a:stretch/>
          </p:blipFill>
          <p:spPr bwMode="auto">
            <a:xfrm>
              <a:off x="359724" y="3048789"/>
              <a:ext cx="1771741" cy="1038692"/>
            </a:xfrm>
            <a:prstGeom prst="rect">
              <a:avLst/>
            </a:prstGeom>
            <a:noFill/>
            <a:ln w="9525">
              <a:noFill/>
              <a:miter lim="800000"/>
              <a:headEnd/>
              <a:tailEnd/>
            </a:ln>
          </p:spPr>
        </p:pic>
        <p:sp>
          <p:nvSpPr>
            <p:cNvPr id="56" name="Rectangle 55"/>
            <p:cNvSpPr/>
            <p:nvPr/>
          </p:nvSpPr>
          <p:spPr>
            <a:xfrm>
              <a:off x="371721" y="1371956"/>
              <a:ext cx="1770062" cy="602372"/>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57" name="Rectangle 56"/>
            <p:cNvSpPr/>
            <p:nvPr/>
          </p:nvSpPr>
          <p:spPr>
            <a:xfrm>
              <a:off x="2512887" y="1359590"/>
              <a:ext cx="1771650" cy="828130"/>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58" name="Rectangle 57"/>
            <p:cNvSpPr/>
            <p:nvPr/>
          </p:nvSpPr>
          <p:spPr>
            <a:xfrm>
              <a:off x="4642479" y="1363603"/>
              <a:ext cx="1771650" cy="646331"/>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59" name="Rectangle 58"/>
            <p:cNvSpPr/>
            <p:nvPr/>
          </p:nvSpPr>
          <p:spPr>
            <a:xfrm>
              <a:off x="6793061" y="1370776"/>
              <a:ext cx="1771649" cy="784130"/>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60" name="Rectangle 59"/>
            <p:cNvSpPr/>
            <p:nvPr/>
          </p:nvSpPr>
          <p:spPr>
            <a:xfrm>
              <a:off x="4632364" y="3023931"/>
              <a:ext cx="1771650" cy="805942"/>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61" name="Rectangle 60"/>
            <p:cNvSpPr/>
            <p:nvPr/>
          </p:nvSpPr>
          <p:spPr>
            <a:xfrm>
              <a:off x="6784522" y="3009532"/>
              <a:ext cx="1784201" cy="820341"/>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62" name="Rectangle 61"/>
            <p:cNvSpPr/>
            <p:nvPr/>
          </p:nvSpPr>
          <p:spPr>
            <a:xfrm>
              <a:off x="2515547" y="3040873"/>
              <a:ext cx="1780005" cy="780634"/>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63" name="Rectangle 62"/>
            <p:cNvSpPr/>
            <p:nvPr/>
          </p:nvSpPr>
          <p:spPr>
            <a:xfrm>
              <a:off x="353458" y="3052638"/>
              <a:ext cx="1792225" cy="768868"/>
            </a:xfrm>
            <a:prstGeom prst="rect">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Arial" panose="020B0604020202020204" pitchFamily="34" charset="0"/>
              </a:endParaRPr>
            </a:p>
          </p:txBody>
        </p:sp>
        <p:sp>
          <p:nvSpPr>
            <p:cNvPr id="28" name="TextBox 27"/>
            <p:cNvSpPr txBox="1"/>
            <p:nvPr/>
          </p:nvSpPr>
          <p:spPr bwMode="auto">
            <a:xfrm>
              <a:off x="6784336" y="3822696"/>
              <a:ext cx="1778000" cy="461665"/>
            </a:xfrm>
            <a:prstGeom prst="rect">
              <a:avLst/>
            </a:prstGeom>
            <a:solidFill>
              <a:srgbClr val="00B0F0"/>
            </a:solidFill>
          </p:spPr>
          <p:txBody>
            <a:bodyPr wrap="square">
              <a:spAutoFit/>
            </a:bodyPr>
            <a:lstStyle/>
            <a:p>
              <a:pPr algn="r">
                <a:defRPr/>
              </a:pPr>
              <a:r>
                <a:rPr lang="en-GB" sz="1200">
                  <a:solidFill>
                    <a:schemeClr val="bg1"/>
                  </a:solidFill>
                  <a:latin typeface="Arial" panose="020B0604020202020204" pitchFamily="34" charset="0"/>
                  <a:cs typeface="Arial" panose="020B0604020202020204" pitchFamily="34" charset="0"/>
                </a:rPr>
                <a:t>100% clean bus fleet</a:t>
              </a:r>
              <a:br>
                <a:rPr lang="en-GB" sz="1200">
                  <a:solidFill>
                    <a:schemeClr val="bg1"/>
                  </a:solidFill>
                  <a:latin typeface="Arial" panose="020B0604020202020204" pitchFamily="34" charset="0"/>
                  <a:cs typeface="Arial" panose="020B0604020202020204" pitchFamily="34" charset="0"/>
                </a:rPr>
              </a:br>
              <a:endParaRPr lang="en-GB" sz="1200">
                <a:solidFill>
                  <a:schemeClr val="bg1"/>
                </a:solidFill>
                <a:latin typeface="Arial" panose="020B0604020202020204" pitchFamily="34" charset="0"/>
                <a:cs typeface="Arial" panose="020B0604020202020204" pitchFamily="34" charset="0"/>
              </a:endParaRPr>
            </a:p>
          </p:txBody>
        </p:sp>
        <p:sp>
          <p:nvSpPr>
            <p:cNvPr id="18" name="TextBox 17"/>
            <p:cNvSpPr txBox="1"/>
            <p:nvPr/>
          </p:nvSpPr>
          <p:spPr bwMode="auto">
            <a:xfrm>
              <a:off x="4630098" y="3822696"/>
              <a:ext cx="1773238" cy="461665"/>
            </a:xfrm>
            <a:prstGeom prst="rect">
              <a:avLst/>
            </a:prstGeom>
            <a:solidFill>
              <a:srgbClr val="00B0F0"/>
            </a:solidFill>
          </p:spPr>
          <p:txBody>
            <a:bodyPr>
              <a:spAutoFit/>
            </a:bodyPr>
            <a:lstStyle/>
            <a:p>
              <a:pPr algn="r">
                <a:defRPr/>
              </a:pPr>
              <a:r>
                <a:rPr lang="en-US" sz="1200">
                  <a:solidFill>
                    <a:schemeClr val="bg1"/>
                  </a:solidFill>
                  <a:latin typeface="Arial" panose="020B0604020202020204" pitchFamily="34" charset="0"/>
                  <a:cs typeface="Arial" panose="020B0604020202020204" pitchFamily="34" charset="0"/>
                </a:rPr>
                <a:t>Rolling-out hybrid buses</a:t>
              </a:r>
            </a:p>
          </p:txBody>
        </p:sp>
        <p:sp>
          <p:nvSpPr>
            <p:cNvPr id="15" name="TextBox 14"/>
            <p:cNvSpPr txBox="1"/>
            <p:nvPr/>
          </p:nvSpPr>
          <p:spPr bwMode="auto">
            <a:xfrm>
              <a:off x="2517136" y="3822696"/>
              <a:ext cx="1773237" cy="461665"/>
            </a:xfrm>
            <a:prstGeom prst="rect">
              <a:avLst/>
            </a:prstGeom>
            <a:solidFill>
              <a:srgbClr val="00B0F0"/>
            </a:solidFill>
          </p:spPr>
          <p:txBody>
            <a:bodyPr>
              <a:spAutoFit/>
            </a:bodyPr>
            <a:lstStyle/>
            <a:p>
              <a:pPr algn="r">
                <a:defRPr/>
              </a:pPr>
              <a:r>
                <a:rPr lang="en-GB" sz="1200">
                  <a:solidFill>
                    <a:schemeClr val="bg1"/>
                  </a:solidFill>
                  <a:latin typeface="Arial" panose="020B0604020202020204" pitchFamily="34" charset="0"/>
                  <a:cs typeface="Arial" panose="020B0604020202020204" pitchFamily="34" charset="0"/>
                </a:rPr>
                <a:t>A stellar bike-rental </a:t>
              </a:r>
            </a:p>
            <a:p>
              <a:pPr algn="r">
                <a:defRPr/>
              </a:pPr>
              <a:r>
                <a:rPr lang="en-GB" sz="1200">
                  <a:solidFill>
                    <a:schemeClr val="bg1"/>
                  </a:solidFill>
                  <a:latin typeface="Arial" panose="020B0604020202020204" pitchFamily="34" charset="0"/>
                  <a:cs typeface="Arial" panose="020B0604020202020204" pitchFamily="34" charset="0"/>
                </a:rPr>
                <a:t>system</a:t>
              </a:r>
              <a:endParaRPr lang="en-US" sz="1200">
                <a:solidFill>
                  <a:schemeClr val="bg1"/>
                </a:solidFill>
                <a:latin typeface="Arial" panose="020B0604020202020204" pitchFamily="34" charset="0"/>
                <a:cs typeface="Arial" panose="020B0604020202020204" pitchFamily="34" charset="0"/>
              </a:endParaRPr>
            </a:p>
          </p:txBody>
        </p:sp>
        <p:sp>
          <p:nvSpPr>
            <p:cNvPr id="34" name="TextBox 33"/>
            <p:cNvSpPr txBox="1"/>
            <p:nvPr/>
          </p:nvSpPr>
          <p:spPr bwMode="auto">
            <a:xfrm>
              <a:off x="349867" y="3822696"/>
              <a:ext cx="1781507" cy="461665"/>
            </a:xfrm>
            <a:prstGeom prst="rect">
              <a:avLst/>
            </a:prstGeom>
            <a:solidFill>
              <a:srgbClr val="00B0F0"/>
            </a:solidFill>
          </p:spPr>
          <p:txBody>
            <a:bodyPr wrap="square">
              <a:spAutoFit/>
            </a:bodyPr>
            <a:lstStyle/>
            <a:p>
              <a:pPr algn="r">
                <a:defRPr/>
              </a:pPr>
              <a:r>
                <a:rPr lang="de-DE" sz="1200">
                  <a:solidFill>
                    <a:schemeClr val="bg1"/>
                  </a:solidFill>
                  <a:latin typeface="Arial" panose="020B0604020202020204" pitchFamily="34" charset="0"/>
                  <a:cs typeface="Arial" panose="020B0604020202020204" pitchFamily="34" charset="0"/>
                </a:rPr>
                <a:t>Innovative </a:t>
              </a:r>
              <a:r>
                <a:rPr lang="en-GB" sz="1200">
                  <a:solidFill>
                    <a:schemeClr val="bg1"/>
                  </a:solidFill>
                  <a:latin typeface="Arial" panose="020B0604020202020204" pitchFamily="34" charset="0"/>
                  <a:cs typeface="Arial" panose="020B0604020202020204" pitchFamily="34" charset="0"/>
                </a:rPr>
                <a:t>transport  systems</a:t>
              </a:r>
            </a:p>
          </p:txBody>
        </p:sp>
        <p:sp>
          <p:nvSpPr>
            <p:cNvPr id="31" name="TextBox 30"/>
            <p:cNvSpPr txBox="1"/>
            <p:nvPr/>
          </p:nvSpPr>
          <p:spPr bwMode="auto">
            <a:xfrm>
              <a:off x="6789098" y="2154906"/>
              <a:ext cx="1771650" cy="461665"/>
            </a:xfrm>
            <a:prstGeom prst="rect">
              <a:avLst/>
            </a:prstGeom>
            <a:solidFill>
              <a:srgbClr val="00B0F0"/>
            </a:solidFill>
          </p:spPr>
          <p:txBody>
            <a:bodyPr>
              <a:spAutoFit/>
            </a:bodyPr>
            <a:lstStyle/>
            <a:p>
              <a:pPr algn="r">
                <a:defRPr/>
              </a:pPr>
              <a:r>
                <a:rPr lang="en-US" sz="1200">
                  <a:solidFill>
                    <a:schemeClr val="bg1"/>
                  </a:solidFill>
                  <a:latin typeface="Arial" panose="020B0604020202020204" pitchFamily="34" charset="0"/>
                  <a:cs typeface="Arial" panose="020B0604020202020204" pitchFamily="34" charset="0"/>
                </a:rPr>
                <a:t>+ 43 % of car-sharing customer</a:t>
              </a:r>
              <a:r>
                <a:rPr lang="de-DE" sz="1200">
                  <a:solidFill>
                    <a:schemeClr val="bg1"/>
                  </a:solidFill>
                  <a:latin typeface="Arial" panose="020B0604020202020204" pitchFamily="34" charset="0"/>
                  <a:cs typeface="Arial" panose="020B0604020202020204" pitchFamily="34" charset="0"/>
                </a:rPr>
                <a:t>s </a:t>
              </a:r>
            </a:p>
          </p:txBody>
        </p:sp>
        <p:sp>
          <p:nvSpPr>
            <p:cNvPr id="11" name="TextBox 10"/>
            <p:cNvSpPr txBox="1"/>
            <p:nvPr/>
          </p:nvSpPr>
          <p:spPr bwMode="auto">
            <a:xfrm>
              <a:off x="4648051" y="1975061"/>
              <a:ext cx="1766078" cy="646331"/>
            </a:xfrm>
            <a:prstGeom prst="rect">
              <a:avLst/>
            </a:prstGeom>
            <a:solidFill>
              <a:srgbClr val="00B0F0"/>
            </a:solidFill>
          </p:spPr>
          <p:txBody>
            <a:bodyPr wrap="square">
              <a:spAutoFit/>
            </a:bodyPr>
            <a:lstStyle/>
            <a:p>
              <a:pPr algn="r">
                <a:defRPr/>
              </a:pPr>
              <a:r>
                <a:rPr lang="en-GB" sz="1200">
                  <a:solidFill>
                    <a:schemeClr val="bg1"/>
                  </a:solidFill>
                  <a:latin typeface="Arial" panose="020B0604020202020204" pitchFamily="34" charset="0"/>
                  <a:cs typeface="Arial" panose="020B0604020202020204" pitchFamily="34" charset="0"/>
                </a:rPr>
                <a:t>Transport solutions for high density employment areas</a:t>
              </a:r>
              <a:endParaRPr lang="en-US" sz="1200">
                <a:solidFill>
                  <a:schemeClr val="bg1"/>
                </a:solidFill>
                <a:latin typeface="Arial" panose="020B0604020202020204" pitchFamily="34" charset="0"/>
                <a:cs typeface="Arial" panose="020B0604020202020204" pitchFamily="34" charset="0"/>
              </a:endParaRPr>
            </a:p>
          </p:txBody>
        </p:sp>
        <p:sp>
          <p:nvSpPr>
            <p:cNvPr id="8" name="TextBox 7"/>
            <p:cNvSpPr txBox="1"/>
            <p:nvPr/>
          </p:nvSpPr>
          <p:spPr bwMode="auto">
            <a:xfrm>
              <a:off x="2506023" y="2154906"/>
              <a:ext cx="1773239" cy="461665"/>
            </a:xfrm>
            <a:prstGeom prst="rect">
              <a:avLst/>
            </a:prstGeom>
            <a:solidFill>
              <a:srgbClr val="00B0F0"/>
            </a:solidFill>
          </p:spPr>
          <p:txBody>
            <a:bodyPr>
              <a:spAutoFit/>
            </a:bodyPr>
            <a:lstStyle/>
            <a:p>
              <a:pPr algn="r">
                <a:defRPr/>
              </a:pPr>
              <a:r>
                <a:rPr lang="en-GB" sz="1200">
                  <a:solidFill>
                    <a:schemeClr val="bg1"/>
                  </a:solidFill>
                  <a:latin typeface="Arial" panose="020B0604020202020204" pitchFamily="34" charset="0"/>
                  <a:cs typeface="Arial" panose="020B0604020202020204" pitchFamily="34" charset="0"/>
                </a:rPr>
                <a:t>New concepts for goods distribution</a:t>
              </a:r>
            </a:p>
          </p:txBody>
        </p:sp>
        <p:sp>
          <p:nvSpPr>
            <p:cNvPr id="25" name="TextBox 24"/>
            <p:cNvSpPr txBox="1"/>
            <p:nvPr/>
          </p:nvSpPr>
          <p:spPr bwMode="auto">
            <a:xfrm>
              <a:off x="368008" y="1977443"/>
              <a:ext cx="1777675" cy="646331"/>
            </a:xfrm>
            <a:prstGeom prst="rect">
              <a:avLst/>
            </a:prstGeom>
            <a:solidFill>
              <a:srgbClr val="00B0F0"/>
            </a:solidFill>
          </p:spPr>
          <p:txBody>
            <a:bodyPr wrap="square">
              <a:spAutoFit/>
            </a:bodyPr>
            <a:lstStyle/>
            <a:p>
              <a:pPr algn="r">
                <a:defRPr/>
              </a:pPr>
              <a:r>
                <a:rPr lang="en-GB" sz="1200">
                  <a:solidFill>
                    <a:schemeClr val="bg1"/>
                  </a:solidFill>
                  <a:latin typeface="Arial" panose="020B0604020202020204" pitchFamily="34" charset="0"/>
                  <a:cs typeface="Arial" panose="020B0604020202020204" pitchFamily="34" charset="0"/>
                </a:rPr>
                <a:t>Alternative fuels, energy efficient vehicles</a:t>
              </a:r>
            </a:p>
          </p:txBody>
        </p:sp>
      </p:grpSp>
      <p:sp>
        <p:nvSpPr>
          <p:cNvPr id="37" name="Footer Placeholder 4">
            <a:extLst>
              <a:ext uri="{FF2B5EF4-FFF2-40B4-BE49-F238E27FC236}">
                <a16:creationId xmlns:a16="http://schemas.microsoft.com/office/drawing/2014/main" id="{F0D09910-3FEF-4713-9418-30B41CC5BB3F}"/>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38" name="Slide Number Placeholder 5">
            <a:extLst>
              <a:ext uri="{FF2B5EF4-FFF2-40B4-BE49-F238E27FC236}">
                <a16:creationId xmlns:a16="http://schemas.microsoft.com/office/drawing/2014/main" id="{4270D8D6-20D2-4282-91F5-FFA680405577}"/>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16</a:t>
            </a:fld>
            <a:endParaRPr lang="el-GR" sz="1050">
              <a:latin typeface="Arial" panose="020B0604020202020204" pitchFamily="34" charset="0"/>
              <a:cs typeface="Arial" panose="020B0604020202020204" pitchFamily="34" charset="0"/>
            </a:endParaRPr>
          </a:p>
        </p:txBody>
      </p:sp>
      <p:sp>
        <p:nvSpPr>
          <p:cNvPr id="40" name="Title 13">
            <a:extLst>
              <a:ext uri="{FF2B5EF4-FFF2-40B4-BE49-F238E27FC236}">
                <a16:creationId xmlns:a16="http://schemas.microsoft.com/office/drawing/2014/main" id="{BE6186FA-D068-4C59-B156-5EBF46B6FDC5}"/>
              </a:ext>
            </a:extLst>
          </p:cNvPr>
          <p:cNvSpPr>
            <a:spLocks noGrp="1"/>
          </p:cNvSpPr>
          <p:nvPr>
            <p:ph type="title"/>
          </p:nvPr>
        </p:nvSpPr>
        <p:spPr>
          <a:xfrm>
            <a:off x="439200" y="201600"/>
            <a:ext cx="7343775" cy="864394"/>
          </a:xfrm>
        </p:spPr>
        <p:txBody>
          <a:bodyPr/>
          <a:lstStyle/>
          <a:p>
            <a:r>
              <a:rPr lang="en-GB" sz="2400"/>
              <a:t>Sustainable mobility in action</a:t>
            </a:r>
            <a:br>
              <a:rPr lang="en-GB"/>
            </a:br>
            <a:r>
              <a:rPr lang="en-GB" sz="2000">
                <a:solidFill>
                  <a:srgbClr val="29ABE2"/>
                </a:solidFill>
              </a:rPr>
              <a:t>Browse CIVITAS Success Stories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de-DE"/>
              <a:t>3</a:t>
            </a:r>
            <a:endParaRPr lang="en-GB"/>
          </a:p>
        </p:txBody>
      </p:sp>
      <p:sp>
        <p:nvSpPr>
          <p:cNvPr id="3" name="Text Placeholder 2"/>
          <p:cNvSpPr>
            <a:spLocks noGrp="1"/>
          </p:cNvSpPr>
          <p:nvPr>
            <p:ph type="body" sz="quarter" idx="11"/>
          </p:nvPr>
        </p:nvSpPr>
        <p:spPr>
          <a:xfrm>
            <a:off x="1792224" y="1563625"/>
            <a:ext cx="6116701" cy="2605150"/>
          </a:xfrm>
        </p:spPr>
        <p:txBody>
          <a:bodyPr/>
          <a:lstStyle/>
          <a:p>
            <a:r>
              <a:rPr lang="en-GB"/>
              <a:t>What’s in it for you?</a:t>
            </a:r>
          </a:p>
          <a:p>
            <a:pPr marL="900000" lvl="0" indent="-270000">
              <a:buClr>
                <a:prstClr val="white"/>
              </a:buClr>
              <a:buSzPct val="75000"/>
              <a:buFont typeface="+mj-lt"/>
              <a:buAutoNum type="romanLcPeriod"/>
            </a:pPr>
            <a:r>
              <a:rPr lang="en-GB" sz="2000">
                <a:solidFill>
                  <a:prstClr val="white"/>
                </a:solidFill>
              </a:rPr>
              <a:t>Knowledge building</a:t>
            </a:r>
          </a:p>
          <a:p>
            <a:pPr marL="900000" lvl="0" indent="-270000">
              <a:buClr>
                <a:prstClr val="white"/>
              </a:buClr>
              <a:buSzPct val="75000"/>
              <a:buFont typeface="+mj-lt"/>
              <a:buAutoNum type="romanLcPeriod"/>
            </a:pPr>
            <a:r>
              <a:rPr lang="en-GB" sz="2000">
                <a:solidFill>
                  <a:prstClr val="white"/>
                </a:solidFill>
              </a:rPr>
              <a:t>Benefits for member cities</a:t>
            </a:r>
          </a:p>
          <a:p>
            <a:endParaRPr lang="en-GB"/>
          </a:p>
        </p:txBody>
      </p:sp>
    </p:spTree>
    <p:extLst>
      <p:ext uri="{BB962C8B-B14F-4D97-AF65-F5344CB8AC3E}">
        <p14:creationId xmlns:p14="http://schemas.microsoft.com/office/powerpoint/2010/main" val="1277794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1">
            <a:extLst>
              <a:ext uri="{FF2B5EF4-FFF2-40B4-BE49-F238E27FC236}">
                <a16:creationId xmlns:a16="http://schemas.microsoft.com/office/drawing/2014/main" id="{ACE57399-6939-4A85-A454-74E83ABB18FF}"/>
              </a:ext>
            </a:extLst>
          </p:cNvPr>
          <p:cNvSpPr txBox="1">
            <a:spLocks/>
          </p:cNvSpPr>
          <p:nvPr/>
        </p:nvSpPr>
        <p:spPr bwMode="auto">
          <a:xfrm>
            <a:off x="439200" y="201600"/>
            <a:ext cx="3311213" cy="8643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50000"/>
              </a:spcBef>
              <a:spcAft>
                <a:spcPct val="0"/>
              </a:spcAft>
              <a:defRPr sz="2200" b="1" baseline="0">
                <a:solidFill>
                  <a:srgbClr val="004494"/>
                </a:solidFill>
                <a:latin typeface="Arial" panose="020B0604020202020204" pitchFamily="34" charset="0"/>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a:lstStyle>
          <a:p>
            <a:pPr eaLnBrk="1" hangingPunct="1"/>
            <a:r>
              <a:rPr lang="en-US" altLang="en-US" sz="2400" kern="0"/>
              <a:t>What’s in it for you?</a:t>
            </a:r>
            <a:br>
              <a:rPr lang="en-US" altLang="en-US" kern="0"/>
            </a:br>
            <a:r>
              <a:rPr lang="en-US" altLang="en-US" sz="2000" kern="0">
                <a:solidFill>
                  <a:srgbClr val="29ABE2"/>
                </a:solidFill>
              </a:rPr>
              <a:t>Knowledge building</a:t>
            </a:r>
          </a:p>
        </p:txBody>
      </p:sp>
      <p:grpSp>
        <p:nvGrpSpPr>
          <p:cNvPr id="2" name="Group 1">
            <a:extLst>
              <a:ext uri="{FF2B5EF4-FFF2-40B4-BE49-F238E27FC236}">
                <a16:creationId xmlns:a16="http://schemas.microsoft.com/office/drawing/2014/main" id="{5667B9A2-76FE-488D-8B8C-DD4898EC2C15}"/>
              </a:ext>
            </a:extLst>
          </p:cNvPr>
          <p:cNvGrpSpPr/>
          <p:nvPr/>
        </p:nvGrpSpPr>
        <p:grpSpPr>
          <a:xfrm>
            <a:off x="439200" y="1170000"/>
            <a:ext cx="8323579" cy="3140743"/>
            <a:chOff x="439200" y="1170000"/>
            <a:chExt cx="8323579" cy="3140743"/>
          </a:xfrm>
        </p:grpSpPr>
        <p:pic>
          <p:nvPicPr>
            <p:cNvPr id="4" name="Picture 3">
              <a:extLst>
                <a:ext uri="{FF2B5EF4-FFF2-40B4-BE49-F238E27FC236}">
                  <a16:creationId xmlns:a16="http://schemas.microsoft.com/office/drawing/2014/main" id="{D64F7E67-07B9-4AEE-9BF5-BA90D928F1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200" y="1182055"/>
              <a:ext cx="2322362" cy="1306795"/>
            </a:xfrm>
            <a:prstGeom prst="rect">
              <a:avLst/>
            </a:prstGeom>
          </p:spPr>
        </p:pic>
        <p:grpSp>
          <p:nvGrpSpPr>
            <p:cNvPr id="23" name="Group 22">
              <a:extLst>
                <a:ext uri="{FF2B5EF4-FFF2-40B4-BE49-F238E27FC236}">
                  <a16:creationId xmlns:a16="http://schemas.microsoft.com/office/drawing/2014/main" id="{BA81CAF6-09D3-47CA-BB81-CECFE87300CC}"/>
                </a:ext>
              </a:extLst>
            </p:cNvPr>
            <p:cNvGrpSpPr/>
            <p:nvPr/>
          </p:nvGrpSpPr>
          <p:grpSpPr>
            <a:xfrm>
              <a:off x="440383" y="2500175"/>
              <a:ext cx="2343784" cy="1810568"/>
              <a:chOff x="410802" y="2489638"/>
              <a:chExt cx="2343784" cy="1982510"/>
            </a:xfrm>
          </p:grpSpPr>
          <p:sp>
            <p:nvSpPr>
              <p:cNvPr id="14" name="Rectangle 13">
                <a:extLst>
                  <a:ext uri="{FF2B5EF4-FFF2-40B4-BE49-F238E27FC236}">
                    <a16:creationId xmlns:a16="http://schemas.microsoft.com/office/drawing/2014/main" id="{C8C9B6D2-8EC0-4269-8371-CEA0C7B04314}"/>
                  </a:ext>
                </a:extLst>
              </p:cNvPr>
              <p:cNvSpPr/>
              <p:nvPr/>
            </p:nvSpPr>
            <p:spPr>
              <a:xfrm>
                <a:off x="410802" y="2489638"/>
                <a:ext cx="2343784" cy="1982510"/>
              </a:xfrm>
              <a:prstGeom prst="rect">
                <a:avLst/>
              </a:prstGeom>
              <a:solidFill>
                <a:srgbClr val="004494"/>
              </a:solidFill>
              <a:ln>
                <a:noFill/>
              </a:ln>
              <a:effectLst>
                <a:outerShdw dist="38100" dir="2700000" sx="102000" sy="102000" algn="tl" rotWithShape="0">
                  <a:schemeClr val="accent1">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15" name="TextBox 14">
                <a:extLst>
                  <a:ext uri="{FF2B5EF4-FFF2-40B4-BE49-F238E27FC236}">
                    <a16:creationId xmlns:a16="http://schemas.microsoft.com/office/drawing/2014/main" id="{037421B5-D907-4F32-8183-B7665A01E4A3}"/>
                  </a:ext>
                </a:extLst>
              </p:cNvPr>
              <p:cNvSpPr txBox="1"/>
              <p:nvPr/>
            </p:nvSpPr>
            <p:spPr>
              <a:xfrm>
                <a:off x="453291" y="2560128"/>
                <a:ext cx="2264940" cy="158329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800"/>
                  </a:spcAft>
                  <a:buClrTx/>
                  <a:buSzTx/>
                  <a:buFontTx/>
                  <a:buNone/>
                  <a:tabLst/>
                  <a:defRPr/>
                </a:pPr>
                <a:r>
                  <a:rPr kumimoji="0" lang="en-GB" sz="17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LEARNING</a:t>
                </a:r>
                <a:r>
                  <a:rPr kumimoji="0" lang="en-GB" sz="1700" b="1" i="0" u="none" strike="noStrike" kern="1200" cap="none" spc="0" normalizeH="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 </a:t>
                </a:r>
                <a:r>
                  <a:rPr kumimoji="0" lang="en-GB" sz="17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CENTRE</a:t>
                </a:r>
              </a:p>
              <a:p>
                <a:pPr marL="36000" lvl="0">
                  <a:spcAft>
                    <a:spcPts val="400"/>
                  </a:spcAft>
                  <a:defRPr/>
                </a:pPr>
                <a:r>
                  <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A catalogue of recorded webinars, </a:t>
                </a:r>
                <a:r>
                  <a:rPr lang="en-GB" sz="1500">
                    <a:solidFill>
                      <a:prstClr val="white"/>
                    </a:solidFill>
                    <a:latin typeface="Arial" panose="020B0604020202020204" pitchFamily="34" charset="0"/>
                    <a:ea typeface="Open Sans" panose="020B0606030504020204" pitchFamily="34" charset="0"/>
                    <a:cs typeface="Arial" panose="020B0604020202020204" pitchFamily="34" charset="0"/>
                  </a:rPr>
                  <a:t>e-courses and </a:t>
                </a:r>
                <a:r>
                  <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training events that cover the whole thematic spectrum.</a:t>
                </a:r>
              </a:p>
            </p:txBody>
          </p:sp>
        </p:grpSp>
        <p:pic>
          <p:nvPicPr>
            <p:cNvPr id="16" name="Picture 15">
              <a:extLst>
                <a:ext uri="{FF2B5EF4-FFF2-40B4-BE49-F238E27FC236}">
                  <a16:creationId xmlns:a16="http://schemas.microsoft.com/office/drawing/2014/main" id="{95E3951C-E871-4435-92BD-B5EE00A40A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688" y="1170000"/>
              <a:ext cx="2343784" cy="1318850"/>
            </a:xfrm>
            <a:prstGeom prst="rect">
              <a:avLst/>
            </a:prstGeom>
          </p:spPr>
        </p:pic>
        <p:grpSp>
          <p:nvGrpSpPr>
            <p:cNvPr id="22" name="Group 21">
              <a:extLst>
                <a:ext uri="{FF2B5EF4-FFF2-40B4-BE49-F238E27FC236}">
                  <a16:creationId xmlns:a16="http://schemas.microsoft.com/office/drawing/2014/main" id="{9D1A44C6-A97A-46A3-8CBD-D1FFBBAA6448}"/>
                </a:ext>
              </a:extLst>
            </p:cNvPr>
            <p:cNvGrpSpPr/>
            <p:nvPr/>
          </p:nvGrpSpPr>
          <p:grpSpPr>
            <a:xfrm>
              <a:off x="3429688" y="2500175"/>
              <a:ext cx="2343784" cy="1810568"/>
              <a:chOff x="3400108" y="2455330"/>
              <a:chExt cx="2343784" cy="2016818"/>
            </a:xfrm>
          </p:grpSpPr>
          <p:sp>
            <p:nvSpPr>
              <p:cNvPr id="17" name="Rectangle 16">
                <a:extLst>
                  <a:ext uri="{FF2B5EF4-FFF2-40B4-BE49-F238E27FC236}">
                    <a16:creationId xmlns:a16="http://schemas.microsoft.com/office/drawing/2014/main" id="{EC35CF6C-63D0-4291-830E-D69DCDE71077}"/>
                  </a:ext>
                </a:extLst>
              </p:cNvPr>
              <p:cNvSpPr/>
              <p:nvPr/>
            </p:nvSpPr>
            <p:spPr>
              <a:xfrm>
                <a:off x="3400108" y="2455330"/>
                <a:ext cx="2343784" cy="2016818"/>
              </a:xfrm>
              <a:prstGeom prst="rect">
                <a:avLst/>
              </a:prstGeom>
              <a:solidFill>
                <a:srgbClr val="004494"/>
              </a:solidFill>
              <a:ln>
                <a:noFill/>
              </a:ln>
              <a:effectLst>
                <a:outerShdw dist="38100" dir="2700000" sx="102000" sy="102000" algn="tl" rotWithShape="0">
                  <a:schemeClr val="accent1">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18" name="TextBox 17">
                <a:extLst>
                  <a:ext uri="{FF2B5EF4-FFF2-40B4-BE49-F238E27FC236}">
                    <a16:creationId xmlns:a16="http://schemas.microsoft.com/office/drawing/2014/main" id="{E89013A8-8DE2-4E86-8A94-2605BF6C6745}"/>
                  </a:ext>
                </a:extLst>
              </p:cNvPr>
              <p:cNvSpPr txBox="1"/>
              <p:nvPr/>
            </p:nvSpPr>
            <p:spPr>
              <a:xfrm>
                <a:off x="3456347" y="2525820"/>
                <a:ext cx="2231306" cy="161069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800"/>
                  </a:spcAft>
                  <a:buClrTx/>
                  <a:buSzTx/>
                  <a:buFontTx/>
                  <a:buNone/>
                  <a:tabLst/>
                  <a:defRPr/>
                </a:pPr>
                <a:r>
                  <a:rPr kumimoji="0" lang="en-GB" sz="17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FRESH BRAINS</a:t>
                </a:r>
              </a:p>
              <a:p>
                <a:pPr marL="36000" marR="0" lvl="0" indent="0" algn="l" defTabSz="914400" rtl="0" eaLnBrk="1" fontAlgn="base" latinLnBrk="0" hangingPunct="1">
                  <a:lnSpc>
                    <a:spcPct val="100000"/>
                  </a:lnSpc>
                  <a:spcBef>
                    <a:spcPct val="0"/>
                  </a:spcBef>
                  <a:spcAft>
                    <a:spcPts val="400"/>
                  </a:spcAft>
                  <a:buClrTx/>
                  <a:buSzTx/>
                  <a:buFontTx/>
                  <a:buNone/>
                  <a:tabLst/>
                  <a:defRPr/>
                </a:pPr>
                <a:r>
                  <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A programme for organisations to host students to benefit from their fresh ideas and perspectives.</a:t>
                </a:r>
              </a:p>
            </p:txBody>
          </p:sp>
        </p:grpSp>
        <p:pic>
          <p:nvPicPr>
            <p:cNvPr id="9" name="Picture 8">
              <a:extLst>
                <a:ext uri="{FF2B5EF4-FFF2-40B4-BE49-F238E27FC236}">
                  <a16:creationId xmlns:a16="http://schemas.microsoft.com/office/drawing/2014/main" id="{B8EBDE8D-B304-40D2-BCFE-139B921D13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8993" y="1170000"/>
              <a:ext cx="2343786" cy="1318850"/>
            </a:xfrm>
            <a:prstGeom prst="rect">
              <a:avLst/>
            </a:prstGeom>
          </p:spPr>
        </p:pic>
        <p:grpSp>
          <p:nvGrpSpPr>
            <p:cNvPr id="19" name="Group 18">
              <a:extLst>
                <a:ext uri="{FF2B5EF4-FFF2-40B4-BE49-F238E27FC236}">
                  <a16:creationId xmlns:a16="http://schemas.microsoft.com/office/drawing/2014/main" id="{58AD5A89-0627-45B4-BA68-F0755F765831}"/>
                </a:ext>
              </a:extLst>
            </p:cNvPr>
            <p:cNvGrpSpPr/>
            <p:nvPr/>
          </p:nvGrpSpPr>
          <p:grpSpPr>
            <a:xfrm>
              <a:off x="6418995" y="2500175"/>
              <a:ext cx="2343784" cy="1810568"/>
              <a:chOff x="6389414" y="2455330"/>
              <a:chExt cx="2343784" cy="2016818"/>
            </a:xfrm>
          </p:grpSpPr>
          <p:sp>
            <p:nvSpPr>
              <p:cNvPr id="20" name="Rectangle 19">
                <a:extLst>
                  <a:ext uri="{FF2B5EF4-FFF2-40B4-BE49-F238E27FC236}">
                    <a16:creationId xmlns:a16="http://schemas.microsoft.com/office/drawing/2014/main" id="{7DB72311-3541-4B15-8DB0-D79AD8DED57E}"/>
                  </a:ext>
                </a:extLst>
              </p:cNvPr>
              <p:cNvSpPr/>
              <p:nvPr/>
            </p:nvSpPr>
            <p:spPr>
              <a:xfrm>
                <a:off x="6389414" y="2455330"/>
                <a:ext cx="2343784" cy="2016818"/>
              </a:xfrm>
              <a:prstGeom prst="rect">
                <a:avLst/>
              </a:prstGeom>
              <a:solidFill>
                <a:srgbClr val="004494"/>
              </a:solidFill>
              <a:ln>
                <a:noFill/>
              </a:ln>
              <a:effectLst>
                <a:outerShdw dist="38100" dir="2700000" sx="102000" sy="102000" algn="tl" rotWithShape="0">
                  <a:schemeClr val="accent1">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21" name="TextBox 20">
                <a:extLst>
                  <a:ext uri="{FF2B5EF4-FFF2-40B4-BE49-F238E27FC236}">
                    <a16:creationId xmlns:a16="http://schemas.microsoft.com/office/drawing/2014/main" id="{31222775-7688-4035-9497-F3B16C996C83}"/>
                  </a:ext>
                </a:extLst>
              </p:cNvPr>
              <p:cNvSpPr txBox="1"/>
              <p:nvPr/>
            </p:nvSpPr>
            <p:spPr>
              <a:xfrm>
                <a:off x="6445653" y="2525820"/>
                <a:ext cx="2231306" cy="161069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800"/>
                  </a:spcAft>
                  <a:buClrTx/>
                  <a:buSzTx/>
                  <a:buFontTx/>
                  <a:buNone/>
                  <a:tabLst/>
                  <a:defRPr/>
                </a:pPr>
                <a:r>
                  <a:rPr kumimoji="0" lang="en-GB" sz="17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TOOL INVENTORY</a:t>
                </a:r>
              </a:p>
              <a:p>
                <a:pPr marL="36000" marR="0" lvl="0" indent="0" algn="l" defTabSz="914400" rtl="0" eaLnBrk="1" fontAlgn="base" latinLnBrk="0" hangingPunct="1">
                  <a:lnSpc>
                    <a:spcPct val="100000"/>
                  </a:lnSpc>
                  <a:spcBef>
                    <a:spcPct val="0"/>
                  </a:spcBef>
                  <a:spcAft>
                    <a:spcPts val="400"/>
                  </a:spcAft>
                  <a:buClrTx/>
                  <a:buSzTx/>
                  <a:buFontTx/>
                  <a:buNone/>
                  <a:tabLst/>
                  <a:defRPr/>
                </a:pPr>
                <a:r>
                  <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A searchable database of over 200 tools to help local authorities make local mobility planning decisions.</a:t>
                </a:r>
              </a:p>
            </p:txBody>
          </p:sp>
        </p:grpSp>
      </p:grpSp>
      <p:sp>
        <p:nvSpPr>
          <p:cNvPr id="25" name="Footer Placeholder 4">
            <a:extLst>
              <a:ext uri="{FF2B5EF4-FFF2-40B4-BE49-F238E27FC236}">
                <a16:creationId xmlns:a16="http://schemas.microsoft.com/office/drawing/2014/main" id="{24E19767-4226-4345-9F8F-22FB4B0A8C36}"/>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29" name="Slide Number Placeholder 5">
            <a:extLst>
              <a:ext uri="{FF2B5EF4-FFF2-40B4-BE49-F238E27FC236}">
                <a16:creationId xmlns:a16="http://schemas.microsoft.com/office/drawing/2014/main" id="{EBF0722A-1DA0-464A-842F-E0BAE848741D}"/>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18</a:t>
            </a:fld>
            <a:endParaRPr lang="el-GR" sz="1050">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p:cNvSpPr>
            <a:spLocks noGrp="1"/>
          </p:cNvSpPr>
          <p:nvPr>
            <p:ph type="title"/>
          </p:nvPr>
        </p:nvSpPr>
        <p:spPr>
          <a:xfrm>
            <a:off x="439200" y="201600"/>
            <a:ext cx="7343775" cy="864394"/>
          </a:xfrm>
        </p:spPr>
        <p:txBody>
          <a:bodyPr/>
          <a:lstStyle/>
          <a:p>
            <a:pPr eaLnBrk="1" hangingPunct="1"/>
            <a:r>
              <a:rPr lang="en-US" altLang="en-US" sz="2400"/>
              <a:t>What’s in it for you?</a:t>
            </a:r>
            <a:br>
              <a:rPr lang="en-US" altLang="en-US"/>
            </a:br>
            <a:r>
              <a:rPr lang="en-US" altLang="en-US" sz="2000">
                <a:solidFill>
                  <a:srgbClr val="29ABE2"/>
                </a:solidFill>
              </a:rPr>
              <a:t>Benefits for member cities</a:t>
            </a:r>
          </a:p>
        </p:txBody>
      </p:sp>
      <p:grpSp>
        <p:nvGrpSpPr>
          <p:cNvPr id="2" name="Group 1">
            <a:extLst>
              <a:ext uri="{FF2B5EF4-FFF2-40B4-BE49-F238E27FC236}">
                <a16:creationId xmlns:a16="http://schemas.microsoft.com/office/drawing/2014/main" id="{2C5E5DD2-D954-462D-B61B-EC2D7775D969}"/>
              </a:ext>
            </a:extLst>
          </p:cNvPr>
          <p:cNvGrpSpPr/>
          <p:nvPr/>
        </p:nvGrpSpPr>
        <p:grpSpPr>
          <a:xfrm>
            <a:off x="245092" y="1726925"/>
            <a:ext cx="8653816" cy="2811959"/>
            <a:chOff x="245092" y="1737472"/>
            <a:chExt cx="8653816" cy="2811959"/>
          </a:xfrm>
        </p:grpSpPr>
        <p:grpSp>
          <p:nvGrpSpPr>
            <p:cNvPr id="30" name="Group 29">
              <a:extLst>
                <a:ext uri="{FF2B5EF4-FFF2-40B4-BE49-F238E27FC236}">
                  <a16:creationId xmlns:a16="http://schemas.microsoft.com/office/drawing/2014/main" id="{ED0BA480-2AE6-4BD5-A3DB-4B15835C50A7}"/>
                </a:ext>
              </a:extLst>
            </p:cNvPr>
            <p:cNvGrpSpPr/>
            <p:nvPr/>
          </p:nvGrpSpPr>
          <p:grpSpPr>
            <a:xfrm>
              <a:off x="3208766" y="1737472"/>
              <a:ext cx="2726467" cy="2806802"/>
              <a:chOff x="6052872" y="1395160"/>
              <a:chExt cx="2726467" cy="2806802"/>
            </a:xfrm>
          </p:grpSpPr>
          <p:sp>
            <p:nvSpPr>
              <p:cNvPr id="31" name="Rectangle 30">
                <a:extLst>
                  <a:ext uri="{FF2B5EF4-FFF2-40B4-BE49-F238E27FC236}">
                    <a16:creationId xmlns:a16="http://schemas.microsoft.com/office/drawing/2014/main" id="{1B15CDBA-25DE-4D6F-A127-373A5E17BFB3}"/>
                  </a:ext>
                </a:extLst>
              </p:cNvPr>
              <p:cNvSpPr/>
              <p:nvPr/>
            </p:nvSpPr>
            <p:spPr>
              <a:xfrm>
                <a:off x="6052872" y="1395160"/>
                <a:ext cx="2726467" cy="2806802"/>
              </a:xfrm>
              <a:prstGeom prst="rect">
                <a:avLst/>
              </a:prstGeom>
              <a:solidFill>
                <a:schemeClr val="accent1"/>
              </a:solidFill>
              <a:ln>
                <a:noFill/>
              </a:ln>
              <a:effectLst>
                <a:outerShdw dist="38100" dir="2700000" sx="102000" sy="102000" algn="tl" rotWithShape="0">
                  <a:schemeClr val="tx2">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D0A0965B-2272-4AE9-9EE1-89B25846723B}"/>
                  </a:ext>
                </a:extLst>
              </p:cNvPr>
              <p:cNvSpPr txBox="1"/>
              <p:nvPr/>
            </p:nvSpPr>
            <p:spPr>
              <a:xfrm>
                <a:off x="6081804" y="1452446"/>
                <a:ext cx="2668603" cy="1949252"/>
              </a:xfrm>
              <a:prstGeom prst="rect">
                <a:avLst/>
              </a:prstGeom>
              <a:noFill/>
            </p:spPr>
            <p:txBody>
              <a:bodyPr wrap="square" rtlCol="0">
                <a:spAutoFit/>
              </a:bodyPr>
              <a:lstStyle/>
              <a:p>
                <a:pPr algn="ctr">
                  <a:spcAft>
                    <a:spcPts val="8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RECOGNITION</a:t>
                </a:r>
              </a:p>
              <a:p>
                <a:pPr marL="36000">
                  <a:spcAft>
                    <a:spcPts val="400"/>
                  </a:spcAft>
                </a:pPr>
                <a:r>
                  <a:rPr lang="en-GB" sz="1600">
                    <a:solidFill>
                      <a:schemeClr val="bg1"/>
                    </a:solidFill>
                    <a:latin typeface="Arial" panose="020B0604020202020204" pitchFamily="34" charset="0"/>
                    <a:ea typeface="Open Sans" panose="020B0606030504020204" pitchFamily="34" charset="0"/>
                    <a:cs typeface="Arial" panose="020B0604020202020204" pitchFamily="34" charset="0"/>
                  </a:rPr>
                  <a:t>CIVITAS Awards and visibility across CIVITAS channels enable you to be recognised for excellence in sustainable urban mobility. </a:t>
                </a:r>
              </a:p>
            </p:txBody>
          </p:sp>
        </p:grpSp>
        <p:grpSp>
          <p:nvGrpSpPr>
            <p:cNvPr id="6" name="Group 5">
              <a:extLst>
                <a:ext uri="{FF2B5EF4-FFF2-40B4-BE49-F238E27FC236}">
                  <a16:creationId xmlns:a16="http://schemas.microsoft.com/office/drawing/2014/main" id="{EEF3CE15-4E1A-4038-BD31-B01118B8F7A9}"/>
                </a:ext>
              </a:extLst>
            </p:cNvPr>
            <p:cNvGrpSpPr/>
            <p:nvPr/>
          </p:nvGrpSpPr>
          <p:grpSpPr>
            <a:xfrm>
              <a:off x="245092" y="1742629"/>
              <a:ext cx="2726467" cy="2806802"/>
              <a:chOff x="326691" y="1385772"/>
              <a:chExt cx="2726467" cy="2806802"/>
            </a:xfrm>
          </p:grpSpPr>
          <p:sp>
            <p:nvSpPr>
              <p:cNvPr id="27" name="Rectangle 26">
                <a:extLst>
                  <a:ext uri="{FF2B5EF4-FFF2-40B4-BE49-F238E27FC236}">
                    <a16:creationId xmlns:a16="http://schemas.microsoft.com/office/drawing/2014/main" id="{B9427903-15B6-4383-AA93-E5578F2CA63E}"/>
                  </a:ext>
                </a:extLst>
              </p:cNvPr>
              <p:cNvSpPr/>
              <p:nvPr/>
            </p:nvSpPr>
            <p:spPr>
              <a:xfrm>
                <a:off x="326691" y="1385772"/>
                <a:ext cx="2726467" cy="2806802"/>
              </a:xfrm>
              <a:prstGeom prst="rect">
                <a:avLst/>
              </a:prstGeom>
              <a:solidFill>
                <a:schemeClr val="accent1"/>
              </a:solidFill>
              <a:ln>
                <a:noFill/>
              </a:ln>
              <a:effectLst>
                <a:outerShdw dist="38100" dir="2700000" sx="102000" sy="102000" algn="tl" rotWithShape="0">
                  <a:schemeClr val="tx2">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1F9C02C1-AD1E-4E02-810E-53B00B9EC898}"/>
                  </a:ext>
                </a:extLst>
              </p:cNvPr>
              <p:cNvSpPr txBox="1"/>
              <p:nvPr/>
            </p:nvSpPr>
            <p:spPr>
              <a:xfrm>
                <a:off x="355623" y="1443058"/>
                <a:ext cx="2668603" cy="1703030"/>
              </a:xfrm>
              <a:prstGeom prst="rect">
                <a:avLst/>
              </a:prstGeom>
              <a:noFill/>
            </p:spPr>
            <p:txBody>
              <a:bodyPr wrap="square" rtlCol="0">
                <a:spAutoFit/>
              </a:bodyPr>
              <a:lstStyle/>
              <a:p>
                <a:pPr algn="ctr">
                  <a:spcAft>
                    <a:spcPts val="8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NETWORKING</a:t>
                </a:r>
              </a:p>
              <a:p>
                <a:pPr marL="36000">
                  <a:spcAft>
                    <a:spcPts val="400"/>
                  </a:spcAft>
                </a:pPr>
                <a:r>
                  <a:rPr lang="en-GB" sz="1600">
                    <a:solidFill>
                      <a:schemeClr val="bg1"/>
                    </a:solidFill>
                    <a:latin typeface="Arial" panose="020B0604020202020204" pitchFamily="34" charset="0"/>
                    <a:ea typeface="Open Sans" panose="020B0606030504020204" pitchFamily="34" charset="0"/>
                    <a:cs typeface="Arial" panose="020B0604020202020204" pitchFamily="34" charset="0"/>
                  </a:rPr>
                  <a:t>The CIVITAS network and the annual CIVITAS Forum provide the ideal environments to exchange with ambitious peers.</a:t>
                </a:r>
              </a:p>
            </p:txBody>
          </p:sp>
        </p:grpSp>
        <p:grpSp>
          <p:nvGrpSpPr>
            <p:cNvPr id="5" name="Group 4">
              <a:extLst>
                <a:ext uri="{FF2B5EF4-FFF2-40B4-BE49-F238E27FC236}">
                  <a16:creationId xmlns:a16="http://schemas.microsoft.com/office/drawing/2014/main" id="{12DE64CB-43BC-44EA-A007-4726BB642380}"/>
                </a:ext>
              </a:extLst>
            </p:cNvPr>
            <p:cNvGrpSpPr/>
            <p:nvPr/>
          </p:nvGrpSpPr>
          <p:grpSpPr>
            <a:xfrm>
              <a:off x="6172440" y="1737472"/>
              <a:ext cx="2726468" cy="2806802"/>
              <a:chOff x="6052871" y="1395160"/>
              <a:chExt cx="2726468" cy="2806802"/>
            </a:xfrm>
          </p:grpSpPr>
          <p:sp>
            <p:nvSpPr>
              <p:cNvPr id="21" name="Rectangle 20">
                <a:extLst>
                  <a:ext uri="{FF2B5EF4-FFF2-40B4-BE49-F238E27FC236}">
                    <a16:creationId xmlns:a16="http://schemas.microsoft.com/office/drawing/2014/main" id="{90272CBD-64AB-45F0-B028-188859B1FB79}"/>
                  </a:ext>
                </a:extLst>
              </p:cNvPr>
              <p:cNvSpPr/>
              <p:nvPr/>
            </p:nvSpPr>
            <p:spPr>
              <a:xfrm>
                <a:off x="6052872" y="1395160"/>
                <a:ext cx="2726467" cy="2806802"/>
              </a:xfrm>
              <a:prstGeom prst="rect">
                <a:avLst/>
              </a:prstGeom>
              <a:solidFill>
                <a:schemeClr val="accent1"/>
              </a:solidFill>
              <a:ln>
                <a:noFill/>
              </a:ln>
              <a:effectLst>
                <a:outerShdw dist="38100" dir="2700000" sx="102000" sy="102000" algn="tl" rotWithShape="0">
                  <a:schemeClr val="tx2">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F631BB3C-C38B-4B06-99A9-0A904B5C9DF3}"/>
                  </a:ext>
                </a:extLst>
              </p:cNvPr>
              <p:cNvSpPr txBox="1"/>
              <p:nvPr/>
            </p:nvSpPr>
            <p:spPr>
              <a:xfrm>
                <a:off x="6052871" y="1452446"/>
                <a:ext cx="2726467" cy="1949252"/>
              </a:xfrm>
              <a:prstGeom prst="rect">
                <a:avLst/>
              </a:prstGeom>
              <a:noFill/>
            </p:spPr>
            <p:txBody>
              <a:bodyPr wrap="square" rtlCol="0">
                <a:spAutoFit/>
              </a:bodyPr>
              <a:lstStyle/>
              <a:p>
                <a:pPr algn="ctr">
                  <a:spcAft>
                    <a:spcPts val="800"/>
                  </a:spcAft>
                </a:pPr>
                <a:r>
                  <a:rPr lang="en-GB" sz="1800" b="1" spc="-100">
                    <a:solidFill>
                      <a:schemeClr val="bg1"/>
                    </a:solidFill>
                    <a:latin typeface="Arial" panose="020B0604020202020204" pitchFamily="34" charset="0"/>
                    <a:ea typeface="Open Sans" panose="020B0606030504020204" pitchFamily="34" charset="0"/>
                    <a:cs typeface="Arial" panose="020B0604020202020204" pitchFamily="34" charset="0"/>
                  </a:rPr>
                  <a:t>POLICY ENGAGEMENT</a:t>
                </a:r>
              </a:p>
              <a:p>
                <a:pPr marL="36000">
                  <a:spcAft>
                    <a:spcPts val="400"/>
                  </a:spcAft>
                </a:pPr>
                <a:r>
                  <a:rPr lang="en-GB" sz="1600">
                    <a:solidFill>
                      <a:schemeClr val="bg1"/>
                    </a:solidFill>
                    <a:latin typeface="Arial" panose="020B0604020202020204" pitchFamily="34" charset="0"/>
                    <a:ea typeface="Open Sans" panose="020B0606030504020204" pitchFamily="34" charset="0"/>
                    <a:cs typeface="Arial" panose="020B0604020202020204" pitchFamily="34" charset="0"/>
                  </a:rPr>
                  <a:t>CIVITAS cities’ political representatives can join the Policy Advisory Committee to provide a local perspective to the European Commission.</a:t>
                </a:r>
              </a:p>
            </p:txBody>
          </p:sp>
        </p:grpSp>
      </p:grpSp>
      <p:pic>
        <p:nvPicPr>
          <p:cNvPr id="41" name="Picture 40">
            <a:extLst>
              <a:ext uri="{FF2B5EF4-FFF2-40B4-BE49-F238E27FC236}">
                <a16:creationId xmlns:a16="http://schemas.microsoft.com/office/drawing/2014/main" id="{538E6BAD-8CA3-4648-8595-F5A7F2DCCE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371" y="3460406"/>
            <a:ext cx="1279909" cy="1279909"/>
          </a:xfrm>
          <a:prstGeom prst="rect">
            <a:avLst/>
          </a:prstGeom>
        </p:spPr>
      </p:pic>
      <p:pic>
        <p:nvPicPr>
          <p:cNvPr id="43" name="Picture 42">
            <a:extLst>
              <a:ext uri="{FF2B5EF4-FFF2-40B4-BE49-F238E27FC236}">
                <a16:creationId xmlns:a16="http://schemas.microsoft.com/office/drawing/2014/main" id="{8FF2F312-F293-4558-909A-FAE5F0E573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5017" y="3453378"/>
            <a:ext cx="1293965" cy="1293965"/>
          </a:xfrm>
          <a:prstGeom prst="rect">
            <a:avLst/>
          </a:prstGeom>
        </p:spPr>
      </p:pic>
      <p:pic>
        <p:nvPicPr>
          <p:cNvPr id="45" name="Picture 44">
            <a:extLst>
              <a:ext uri="{FF2B5EF4-FFF2-40B4-BE49-F238E27FC236}">
                <a16:creationId xmlns:a16="http://schemas.microsoft.com/office/drawing/2014/main" id="{6A835FC0-7129-4AC0-A680-EEE2424F74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5720" y="3485806"/>
            <a:ext cx="1279909" cy="1279909"/>
          </a:xfrm>
          <a:prstGeom prst="rect">
            <a:avLst/>
          </a:prstGeom>
        </p:spPr>
      </p:pic>
      <p:sp>
        <p:nvSpPr>
          <p:cNvPr id="16" name="Footer Placeholder 4">
            <a:extLst>
              <a:ext uri="{FF2B5EF4-FFF2-40B4-BE49-F238E27FC236}">
                <a16:creationId xmlns:a16="http://schemas.microsoft.com/office/drawing/2014/main" id="{CA0FAF49-34C1-41C3-A3B0-597EB09AB3F8}"/>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7" name="Slide Number Placeholder 5">
            <a:extLst>
              <a:ext uri="{FF2B5EF4-FFF2-40B4-BE49-F238E27FC236}">
                <a16:creationId xmlns:a16="http://schemas.microsoft.com/office/drawing/2014/main" id="{38CF5952-0B33-46FB-8759-5E4160361385}"/>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19</a:t>
            </a:fld>
            <a:endParaRPr lang="el-GR" sz="1050">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F60DF882-0BDD-4F54-99BE-B457B89CD668}"/>
              </a:ext>
            </a:extLst>
          </p:cNvPr>
          <p:cNvSpPr txBox="1">
            <a:spLocks/>
          </p:cNvSpPr>
          <p:nvPr/>
        </p:nvSpPr>
        <p:spPr bwMode="auto">
          <a:xfrm>
            <a:off x="0" y="1170000"/>
            <a:ext cx="8715375" cy="440531"/>
          </a:xfrm>
          <a:prstGeom prst="rect">
            <a:avLst/>
          </a:prstGeom>
          <a:solidFill>
            <a:srgbClr val="004494"/>
          </a:solidFill>
          <a:ln w="9525">
            <a:noFill/>
            <a:miter lim="800000"/>
            <a:headEnd/>
            <a:tailEnd/>
          </a:ln>
        </p:spPr>
        <p:txBody>
          <a:bodyPr rIns="252000" anchor="ctr"/>
          <a:lstStyle/>
          <a:p>
            <a:pPr eaLnBrk="0" hangingPunct="0">
              <a:spcBef>
                <a:spcPct val="50000"/>
              </a:spcBef>
              <a:defRPr/>
            </a:pPr>
            <a:r>
              <a:rPr lang="en-US" sz="1800" kern="0">
                <a:solidFill>
                  <a:schemeClr val="bg1"/>
                </a:solidFill>
                <a:latin typeface="Arial" panose="020B0604020202020204" pitchFamily="34" charset="0"/>
                <a:cs typeface="MS PGothic"/>
              </a:rPr>
              <a:t>      CIVITAS member cities get access to: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23126D5-5070-4CC2-A6F0-0F6A95C0C7D1}"/>
              </a:ext>
            </a:extLst>
          </p:cNvPr>
          <p:cNvGrpSpPr/>
          <p:nvPr/>
        </p:nvGrpSpPr>
        <p:grpSpPr>
          <a:xfrm>
            <a:off x="410032" y="2290091"/>
            <a:ext cx="354064" cy="381944"/>
            <a:chOff x="436460" y="1515500"/>
            <a:chExt cx="2343784" cy="2719392"/>
          </a:xfrm>
        </p:grpSpPr>
        <p:sp>
          <p:nvSpPr>
            <p:cNvPr id="6" name="Rectangle 5">
              <a:extLst>
                <a:ext uri="{FF2B5EF4-FFF2-40B4-BE49-F238E27FC236}">
                  <a16:creationId xmlns:a16="http://schemas.microsoft.com/office/drawing/2014/main" id="{08FBA18A-DCF8-426B-B86B-FD1112CF317F}"/>
                </a:ext>
              </a:extLst>
            </p:cNvPr>
            <p:cNvSpPr/>
            <p:nvPr/>
          </p:nvSpPr>
          <p:spPr>
            <a:xfrm>
              <a:off x="436460" y="1515500"/>
              <a:ext cx="2343784" cy="262128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7" name="TextBox 6">
              <a:extLst>
                <a:ext uri="{FF2B5EF4-FFF2-40B4-BE49-F238E27FC236}">
                  <a16:creationId xmlns:a16="http://schemas.microsoft.com/office/drawing/2014/main" id="{16AE1797-8ED5-41EB-905C-8A228C0405DB}"/>
                </a:ext>
              </a:extLst>
            </p:cNvPr>
            <p:cNvSpPr txBox="1"/>
            <p:nvPr/>
          </p:nvSpPr>
          <p:spPr>
            <a:xfrm>
              <a:off x="492701" y="1605296"/>
              <a:ext cx="2287543" cy="262959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80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3</a:t>
              </a:r>
              <a:endPar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endParaRPr>
            </a:p>
          </p:txBody>
        </p:sp>
      </p:grpSp>
      <p:sp>
        <p:nvSpPr>
          <p:cNvPr id="8" name="Title 1">
            <a:extLst>
              <a:ext uri="{FF2B5EF4-FFF2-40B4-BE49-F238E27FC236}">
                <a16:creationId xmlns:a16="http://schemas.microsoft.com/office/drawing/2014/main" id="{6F145909-CFC8-4EB5-8BC3-EDC474C05BDB}"/>
              </a:ext>
            </a:extLst>
          </p:cNvPr>
          <p:cNvSpPr txBox="1">
            <a:spLocks/>
          </p:cNvSpPr>
          <p:nvPr/>
        </p:nvSpPr>
        <p:spPr bwMode="auto">
          <a:xfrm>
            <a:off x="438151" y="201216"/>
            <a:ext cx="5167121" cy="864394"/>
          </a:xfrm>
          <a:prstGeom prst="rect">
            <a:avLst/>
          </a:prstGeom>
          <a:noFill/>
          <a:ln w="9525">
            <a:noFill/>
            <a:miter lim="800000"/>
            <a:headEnd/>
            <a:tailEnd/>
          </a:ln>
        </p:spPr>
        <p:txBody>
          <a:bodyPr anchor="ctr"/>
          <a:lstStyle>
            <a:lvl1pPr algn="l" rtl="0" eaLnBrk="0" fontAlgn="base" hangingPunct="0">
              <a:spcBef>
                <a:spcPct val="50000"/>
              </a:spcBef>
              <a:spcAft>
                <a:spcPct val="0"/>
              </a:spcAft>
              <a:defRPr sz="2200" b="1" baseline="0">
                <a:solidFill>
                  <a:srgbClr val="134095"/>
                </a:solidFill>
                <a:latin typeface="+mj-lt"/>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altLang="en-US" sz="2400" b="1" i="0" u="none" strike="noStrike" kern="0" cap="none" spc="0" normalizeH="0" baseline="0" noProof="0">
                <a:ln>
                  <a:noFill/>
                </a:ln>
                <a:solidFill>
                  <a:srgbClr val="004494"/>
                </a:solidFill>
                <a:effectLst/>
                <a:uLnTx/>
                <a:uFillTx/>
                <a:latin typeface="Arial" panose="020B0604020202020204" pitchFamily="34" charset="0"/>
                <a:ea typeface="MS PGothic" pitchFamily="34" charset="-128"/>
              </a:rPr>
              <a:t>The presentation at a glance </a:t>
            </a:r>
            <a:endParaRPr kumimoji="0" lang="en-US" altLang="en-US" sz="2000" b="1" i="0" u="none" strike="noStrike" kern="0" cap="none" spc="0" normalizeH="0" baseline="0" noProof="0">
              <a:ln>
                <a:noFill/>
              </a:ln>
              <a:solidFill>
                <a:srgbClr val="004494"/>
              </a:solidFill>
              <a:effectLst/>
              <a:uLnTx/>
              <a:uFillTx/>
              <a:latin typeface="Arial" panose="020B0604020202020204" pitchFamily="34" charset="0"/>
              <a:ea typeface="MS PGothic" pitchFamily="34" charset="-128"/>
            </a:endParaRPr>
          </a:p>
        </p:txBody>
      </p:sp>
      <p:grpSp>
        <p:nvGrpSpPr>
          <p:cNvPr id="9" name="Group 8">
            <a:extLst>
              <a:ext uri="{FF2B5EF4-FFF2-40B4-BE49-F238E27FC236}">
                <a16:creationId xmlns:a16="http://schemas.microsoft.com/office/drawing/2014/main" id="{717E35D6-5A01-4738-AD5F-E41F710B010D}"/>
              </a:ext>
            </a:extLst>
          </p:cNvPr>
          <p:cNvGrpSpPr/>
          <p:nvPr/>
        </p:nvGrpSpPr>
        <p:grpSpPr>
          <a:xfrm>
            <a:off x="410032" y="1610070"/>
            <a:ext cx="354064" cy="369332"/>
            <a:chOff x="578480" y="1182003"/>
            <a:chExt cx="354064" cy="369332"/>
          </a:xfrm>
        </p:grpSpPr>
        <p:sp>
          <p:nvSpPr>
            <p:cNvPr id="10" name="Rectangle 9">
              <a:extLst>
                <a:ext uri="{FF2B5EF4-FFF2-40B4-BE49-F238E27FC236}">
                  <a16:creationId xmlns:a16="http://schemas.microsoft.com/office/drawing/2014/main" id="{98781B83-42C7-4F59-97ED-7A47072F7D24}"/>
                </a:ext>
              </a:extLst>
            </p:cNvPr>
            <p:cNvSpPr/>
            <p:nvPr/>
          </p:nvSpPr>
          <p:spPr>
            <a:xfrm>
              <a:off x="578480" y="1182587"/>
              <a:ext cx="354064" cy="368164"/>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11" name="TextBox 10">
              <a:extLst>
                <a:ext uri="{FF2B5EF4-FFF2-40B4-BE49-F238E27FC236}">
                  <a16:creationId xmlns:a16="http://schemas.microsoft.com/office/drawing/2014/main" id="{FEDA1EE4-4F67-4A3C-A96F-0B5659471032}"/>
                </a:ext>
              </a:extLst>
            </p:cNvPr>
            <p:cNvSpPr txBox="1"/>
            <p:nvPr/>
          </p:nvSpPr>
          <p:spPr>
            <a:xfrm>
              <a:off x="623647" y="1182003"/>
              <a:ext cx="263731"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80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1</a:t>
              </a:r>
              <a:endPar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endParaRPr>
            </a:p>
          </p:txBody>
        </p:sp>
      </p:grpSp>
      <p:sp>
        <p:nvSpPr>
          <p:cNvPr id="12" name="TextBox 11">
            <a:extLst>
              <a:ext uri="{FF2B5EF4-FFF2-40B4-BE49-F238E27FC236}">
                <a16:creationId xmlns:a16="http://schemas.microsoft.com/office/drawing/2014/main" id="{5E3AABF8-1689-4748-8444-CAEDFB9A2283}"/>
              </a:ext>
            </a:extLst>
          </p:cNvPr>
          <p:cNvSpPr txBox="1"/>
          <p:nvPr/>
        </p:nvSpPr>
        <p:spPr>
          <a:xfrm>
            <a:off x="865472" y="1620263"/>
            <a:ext cx="6272784"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rPr>
              <a:t>Introducing CIVITAS</a:t>
            </a:r>
            <a:endParaRPr kumimoji="0" lang="en-GB" sz="1600" b="1" i="0" u="none" strike="noStrike" kern="1200" cap="none" spc="0" normalizeH="0" baseline="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C346F895-5068-4814-9159-DC525E2CD725}"/>
              </a:ext>
            </a:extLst>
          </p:cNvPr>
          <p:cNvGrpSpPr/>
          <p:nvPr/>
        </p:nvGrpSpPr>
        <p:grpSpPr>
          <a:xfrm>
            <a:off x="4717337" y="1610070"/>
            <a:ext cx="354064" cy="381944"/>
            <a:chOff x="436460" y="1515500"/>
            <a:chExt cx="2343784" cy="2719392"/>
          </a:xfrm>
        </p:grpSpPr>
        <p:sp>
          <p:nvSpPr>
            <p:cNvPr id="14" name="Rectangle 13">
              <a:extLst>
                <a:ext uri="{FF2B5EF4-FFF2-40B4-BE49-F238E27FC236}">
                  <a16:creationId xmlns:a16="http://schemas.microsoft.com/office/drawing/2014/main" id="{7605BA62-372E-4814-8FA0-84B1C18CEF89}"/>
                </a:ext>
              </a:extLst>
            </p:cNvPr>
            <p:cNvSpPr/>
            <p:nvPr/>
          </p:nvSpPr>
          <p:spPr>
            <a:xfrm>
              <a:off x="436460" y="1515500"/>
              <a:ext cx="2343784" cy="262128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15" name="TextBox 14">
              <a:extLst>
                <a:ext uri="{FF2B5EF4-FFF2-40B4-BE49-F238E27FC236}">
                  <a16:creationId xmlns:a16="http://schemas.microsoft.com/office/drawing/2014/main" id="{3BD677BE-4AC8-4DC1-B8B4-98C3D9A06C87}"/>
                </a:ext>
              </a:extLst>
            </p:cNvPr>
            <p:cNvSpPr txBox="1"/>
            <p:nvPr/>
          </p:nvSpPr>
          <p:spPr>
            <a:xfrm>
              <a:off x="492701" y="1605296"/>
              <a:ext cx="2287543" cy="262959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80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2</a:t>
              </a:r>
              <a:endPar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endParaRPr>
            </a:p>
          </p:txBody>
        </p:sp>
      </p:grpSp>
      <p:sp>
        <p:nvSpPr>
          <p:cNvPr id="16" name="TextBox 15">
            <a:extLst>
              <a:ext uri="{FF2B5EF4-FFF2-40B4-BE49-F238E27FC236}">
                <a16:creationId xmlns:a16="http://schemas.microsoft.com/office/drawing/2014/main" id="{0D437DF3-1A50-4011-80F9-5A699E3100FA}"/>
              </a:ext>
            </a:extLst>
          </p:cNvPr>
          <p:cNvSpPr txBox="1"/>
          <p:nvPr/>
        </p:nvSpPr>
        <p:spPr>
          <a:xfrm>
            <a:off x="5149511" y="1620263"/>
            <a:ext cx="6272784" cy="369332"/>
          </a:xfrm>
          <a:prstGeom prst="rect">
            <a:avLst/>
          </a:prstGeom>
          <a:noFill/>
        </p:spPr>
        <p:txBody>
          <a:bodyPr wrap="square" rtlCol="0">
            <a:spAutoFit/>
          </a:bodyPr>
          <a:lstStyle/>
          <a:p>
            <a:pPr lvl="0">
              <a:defRPr/>
            </a:pPr>
            <a:r>
              <a:rPr lang="en-GB" sz="1800" b="1">
                <a:solidFill>
                  <a:srgbClr val="004494"/>
                </a:solidFill>
                <a:latin typeface="Arial" panose="020B0604020202020204" pitchFamily="34" charset="0"/>
                <a:ea typeface="Open Sans" panose="020B0606030504020204" pitchFamily="34" charset="0"/>
                <a:cs typeface="Arial" panose="020B0604020202020204" pitchFamily="34" charset="0"/>
              </a:rPr>
              <a:t>Sustainable mobility in action</a:t>
            </a:r>
          </a:p>
        </p:txBody>
      </p:sp>
      <p:sp>
        <p:nvSpPr>
          <p:cNvPr id="17" name="TextBox 16">
            <a:extLst>
              <a:ext uri="{FF2B5EF4-FFF2-40B4-BE49-F238E27FC236}">
                <a16:creationId xmlns:a16="http://schemas.microsoft.com/office/drawing/2014/main" id="{02734E4A-F4B3-487F-B3A7-35E45399C766}"/>
              </a:ext>
            </a:extLst>
          </p:cNvPr>
          <p:cNvSpPr txBox="1"/>
          <p:nvPr/>
        </p:nvSpPr>
        <p:spPr>
          <a:xfrm>
            <a:off x="865472" y="2243134"/>
            <a:ext cx="6272784" cy="369332"/>
          </a:xfrm>
          <a:prstGeom prst="rect">
            <a:avLst/>
          </a:prstGeom>
          <a:noFill/>
        </p:spPr>
        <p:txBody>
          <a:bodyPr wrap="square" lIns="91440" tIns="45720" rIns="91440" bIns="45720" rtlCol="0" ancho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a:ln>
                  <a:noFill/>
                </a:ln>
                <a:solidFill>
                  <a:srgbClr val="004494"/>
                </a:solidFill>
                <a:effectLst/>
                <a:uLnTx/>
                <a:uFillTx/>
                <a:latin typeface="Arial"/>
                <a:ea typeface="Open Sans"/>
                <a:cs typeface="Arial"/>
              </a:rPr>
              <a:t>What’s in it for you?</a:t>
            </a:r>
            <a:endParaRPr kumimoji="0" lang="en-GB" sz="1600" b="1" i="0" u="none" strike="noStrike" kern="1200" cap="none" spc="0" normalizeH="0" baseline="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4D15FDE4-62B0-4D50-BFAF-493F12F8644B}"/>
              </a:ext>
            </a:extLst>
          </p:cNvPr>
          <p:cNvGrpSpPr/>
          <p:nvPr/>
        </p:nvGrpSpPr>
        <p:grpSpPr>
          <a:xfrm>
            <a:off x="4717337" y="2288794"/>
            <a:ext cx="354064" cy="381944"/>
            <a:chOff x="436460" y="1515500"/>
            <a:chExt cx="2343784" cy="2719392"/>
          </a:xfrm>
        </p:grpSpPr>
        <p:sp>
          <p:nvSpPr>
            <p:cNvPr id="19" name="Rectangle 18">
              <a:extLst>
                <a:ext uri="{FF2B5EF4-FFF2-40B4-BE49-F238E27FC236}">
                  <a16:creationId xmlns:a16="http://schemas.microsoft.com/office/drawing/2014/main" id="{625F6652-9474-4797-9DA9-A8FB0EFCEB37}"/>
                </a:ext>
              </a:extLst>
            </p:cNvPr>
            <p:cNvSpPr/>
            <p:nvPr/>
          </p:nvSpPr>
          <p:spPr>
            <a:xfrm>
              <a:off x="436460" y="1515500"/>
              <a:ext cx="2343784" cy="262128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20" name="TextBox 19">
              <a:extLst>
                <a:ext uri="{FF2B5EF4-FFF2-40B4-BE49-F238E27FC236}">
                  <a16:creationId xmlns:a16="http://schemas.microsoft.com/office/drawing/2014/main" id="{79B3A2F9-169C-47D6-91E2-87B7AB4296B2}"/>
                </a:ext>
              </a:extLst>
            </p:cNvPr>
            <p:cNvSpPr txBox="1"/>
            <p:nvPr/>
          </p:nvSpPr>
          <p:spPr>
            <a:xfrm>
              <a:off x="492701" y="1605296"/>
              <a:ext cx="2287543" cy="262959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ts val="80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4</a:t>
              </a:r>
              <a:endParaRPr kumimoji="0" lang="en-GB" sz="15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endParaRPr>
            </a:p>
          </p:txBody>
        </p:sp>
      </p:grpSp>
      <p:sp>
        <p:nvSpPr>
          <p:cNvPr id="21" name="TextBox 20">
            <a:extLst>
              <a:ext uri="{FF2B5EF4-FFF2-40B4-BE49-F238E27FC236}">
                <a16:creationId xmlns:a16="http://schemas.microsoft.com/office/drawing/2014/main" id="{2CD7F162-2E19-441F-B5E0-37DE49A70468}"/>
              </a:ext>
            </a:extLst>
          </p:cNvPr>
          <p:cNvSpPr txBox="1"/>
          <p:nvPr/>
        </p:nvSpPr>
        <p:spPr>
          <a:xfrm>
            <a:off x="5172777" y="2243134"/>
            <a:ext cx="6272784"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rPr>
              <a:t>Next steps </a:t>
            </a:r>
            <a:r>
              <a:rPr lang="en-GB" sz="1800" b="1">
                <a:solidFill>
                  <a:srgbClr val="004494"/>
                </a:solidFill>
                <a:latin typeface="Arial" panose="020B0604020202020204" pitchFamily="34" charset="0"/>
                <a:ea typeface="Open Sans" panose="020B0606030504020204" pitchFamily="34" charset="0"/>
                <a:cs typeface="Arial" panose="020B0604020202020204" pitchFamily="34" charset="0"/>
              </a:rPr>
              <a:t>to get involved</a:t>
            </a:r>
            <a:endParaRPr kumimoji="0" lang="en-GB" sz="1600" b="1" i="0" u="none" strike="noStrike" kern="1200" cap="none" spc="0" normalizeH="0" baseline="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endParaRPr>
          </a:p>
        </p:txBody>
      </p:sp>
      <p:sp>
        <p:nvSpPr>
          <p:cNvPr id="22" name="Footer Placeholder 4">
            <a:extLst>
              <a:ext uri="{FF2B5EF4-FFF2-40B4-BE49-F238E27FC236}">
                <a16:creationId xmlns:a16="http://schemas.microsoft.com/office/drawing/2014/main" id="{395B3D59-64DA-4F72-877D-CCB706F7A034}"/>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23" name="Slide Number Placeholder 5">
            <a:extLst>
              <a:ext uri="{FF2B5EF4-FFF2-40B4-BE49-F238E27FC236}">
                <a16:creationId xmlns:a16="http://schemas.microsoft.com/office/drawing/2014/main" id="{FEC1D288-3080-40EE-9846-FEA0C58E03A9}"/>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2</a:t>
            </a:fld>
            <a:endParaRPr lang="el-GR" sz="1050">
              <a:latin typeface="Arial" panose="020B0604020202020204" pitchFamily="34" charset="0"/>
              <a:cs typeface="Arial" panose="020B0604020202020204" pitchFamily="34" charset="0"/>
            </a:endParaRPr>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37523"/>
            <a:ext cx="9144000" cy="1499407"/>
          </a:xfrm>
          <a:prstGeom prst="rect">
            <a:avLst/>
          </a:prstGeom>
        </p:spPr>
      </p:pic>
    </p:spTree>
    <p:extLst>
      <p:ext uri="{BB962C8B-B14F-4D97-AF65-F5344CB8AC3E}">
        <p14:creationId xmlns:p14="http://schemas.microsoft.com/office/powerpoint/2010/main" val="11441482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de-DE"/>
              <a:t>4</a:t>
            </a:r>
            <a:endParaRPr lang="en-GB"/>
          </a:p>
        </p:txBody>
      </p:sp>
      <p:sp>
        <p:nvSpPr>
          <p:cNvPr id="3" name="Text Placeholder 2"/>
          <p:cNvSpPr>
            <a:spLocks noGrp="1"/>
          </p:cNvSpPr>
          <p:nvPr>
            <p:ph type="body" sz="quarter" idx="11"/>
          </p:nvPr>
        </p:nvSpPr>
        <p:spPr>
          <a:xfrm>
            <a:off x="2039112" y="1755648"/>
            <a:ext cx="5869813" cy="2413127"/>
          </a:xfrm>
        </p:spPr>
        <p:txBody>
          <a:bodyPr/>
          <a:lstStyle/>
          <a:p>
            <a:r>
              <a:rPr lang="en-GB"/>
              <a:t>Next steps to get involved</a:t>
            </a:r>
          </a:p>
        </p:txBody>
      </p:sp>
    </p:spTree>
    <p:extLst>
      <p:ext uri="{BB962C8B-B14F-4D97-AF65-F5344CB8AC3E}">
        <p14:creationId xmlns:p14="http://schemas.microsoft.com/office/powerpoint/2010/main" val="24082075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439200" y="201600"/>
            <a:ext cx="7343775" cy="864394"/>
          </a:xfrm>
        </p:spPr>
        <p:txBody>
          <a:bodyPr/>
          <a:lstStyle/>
          <a:p>
            <a:pPr eaLnBrk="1" hangingPunct="1"/>
            <a:r>
              <a:rPr lang="en-US" altLang="en-US" sz="2400"/>
              <a:t>Next steps to get involved</a:t>
            </a:r>
            <a:br>
              <a:rPr lang="en-US" altLang="en-US"/>
            </a:br>
            <a:r>
              <a:rPr lang="en-US" altLang="en-US" sz="2000">
                <a:solidFill>
                  <a:srgbClr val="29ABE2"/>
                </a:solidFill>
              </a:rPr>
              <a:t>CIVITAS activities – www.civitas.eu</a:t>
            </a:r>
          </a:p>
        </p:txBody>
      </p:sp>
      <p:grpSp>
        <p:nvGrpSpPr>
          <p:cNvPr id="2" name="Group 1">
            <a:extLst>
              <a:ext uri="{FF2B5EF4-FFF2-40B4-BE49-F238E27FC236}">
                <a16:creationId xmlns:a16="http://schemas.microsoft.com/office/drawing/2014/main" id="{C517146A-15CC-4A3C-808E-C354E0A50885}"/>
              </a:ext>
            </a:extLst>
          </p:cNvPr>
          <p:cNvGrpSpPr/>
          <p:nvPr/>
        </p:nvGrpSpPr>
        <p:grpSpPr>
          <a:xfrm>
            <a:off x="439200" y="1170000"/>
            <a:ext cx="8075076" cy="3079751"/>
            <a:chOff x="534627" y="1340069"/>
            <a:chExt cx="8075076" cy="3079751"/>
          </a:xfrm>
        </p:grpSpPr>
        <p:grpSp>
          <p:nvGrpSpPr>
            <p:cNvPr id="5" name="Group 4">
              <a:extLst>
                <a:ext uri="{FF2B5EF4-FFF2-40B4-BE49-F238E27FC236}">
                  <a16:creationId xmlns:a16="http://schemas.microsoft.com/office/drawing/2014/main" id="{772AD630-2EA1-4A03-AAEE-89441839634D}"/>
                </a:ext>
              </a:extLst>
            </p:cNvPr>
            <p:cNvGrpSpPr/>
            <p:nvPr/>
          </p:nvGrpSpPr>
          <p:grpSpPr>
            <a:xfrm>
              <a:off x="1749973" y="3054482"/>
              <a:ext cx="6859730" cy="1365338"/>
              <a:chOff x="546687" y="1859319"/>
              <a:chExt cx="7857742" cy="1211109"/>
            </a:xfrm>
            <a:solidFill>
              <a:srgbClr val="004494"/>
            </a:solidFill>
          </p:grpSpPr>
          <p:sp>
            <p:nvSpPr>
              <p:cNvPr id="15" name="Rectangle 14">
                <a:extLst>
                  <a:ext uri="{FF2B5EF4-FFF2-40B4-BE49-F238E27FC236}">
                    <a16:creationId xmlns:a16="http://schemas.microsoft.com/office/drawing/2014/main" id="{C56D4786-200B-46D2-A9B6-21321AD8D37C}"/>
                  </a:ext>
                </a:extLst>
              </p:cNvPr>
              <p:cNvSpPr/>
              <p:nvPr/>
            </p:nvSpPr>
            <p:spPr>
              <a:xfrm>
                <a:off x="546687" y="1859319"/>
                <a:ext cx="7857742" cy="1211109"/>
              </a:xfrm>
              <a:prstGeom prst="rect">
                <a:avLst/>
              </a:prstGeom>
              <a:grpFill/>
              <a:ln>
                <a:noFill/>
              </a:ln>
              <a:effectLst>
                <a:outerShdw dist="38100" dir="2700000" sx="102000" sy="102000" algn="tl" rotWithShape="0">
                  <a:schemeClr val="accent1">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16" name="TextBox 15">
                <a:extLst>
                  <a:ext uri="{FF2B5EF4-FFF2-40B4-BE49-F238E27FC236}">
                    <a16:creationId xmlns:a16="http://schemas.microsoft.com/office/drawing/2014/main" id="{142EFF47-2370-4DED-B138-4E4D6D52DBA5}"/>
                  </a:ext>
                </a:extLst>
              </p:cNvPr>
              <p:cNvSpPr txBox="1"/>
              <p:nvPr/>
            </p:nvSpPr>
            <p:spPr>
              <a:xfrm>
                <a:off x="735233" y="1926264"/>
                <a:ext cx="7480649" cy="1073840"/>
              </a:xfrm>
              <a:prstGeom prst="rect">
                <a:avLst/>
              </a:prstGeom>
              <a:grpFill/>
            </p:spPr>
            <p:txBody>
              <a:bodyPr wrap="square" rtlCol="0">
                <a:spAutoFit/>
              </a:bodyPr>
              <a:lstStyle/>
              <a:p>
                <a:pPr marL="0" marR="0" lvl="0" indent="0" algn="l" defTabSz="914400" rtl="0" eaLnBrk="1" fontAlgn="base" latinLnBrk="0" hangingPunct="1">
                  <a:lnSpc>
                    <a:spcPct val="100000"/>
                  </a:lnSpc>
                  <a:spcBef>
                    <a:spcPct val="0"/>
                  </a:spcBef>
                  <a:spcAft>
                    <a:spcPts val="80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CIVITAS National Networks (CIVINETs)</a:t>
                </a:r>
              </a:p>
              <a:p>
                <a:pPr marL="288000" marR="0" lvl="0" indent="-144000" algn="l" defTabSz="914400" rtl="0" eaLnBrk="1" fontAlgn="base" latinLnBrk="0" hangingPunct="1">
                  <a:lnSpc>
                    <a:spcPct val="100000"/>
                  </a:lnSpc>
                  <a:spcBef>
                    <a:spcPct val="0"/>
                  </a:spcBef>
                  <a:spcAft>
                    <a:spcPts val="400"/>
                  </a:spcAft>
                  <a:buClrTx/>
                  <a:buSzTx/>
                  <a:buFont typeface="Arial" panose="020B0604020202020204" pitchFamily="34" charset="0"/>
                  <a:buChar char="•"/>
                  <a:tabLst/>
                  <a:defRPr/>
                </a:pPr>
                <a:r>
                  <a:rPr lang="en-GB" sz="1600">
                    <a:solidFill>
                      <a:prstClr val="white"/>
                    </a:solidFill>
                    <a:latin typeface="Arial" panose="020B0604020202020204" pitchFamily="34" charset="0"/>
                    <a:ea typeface="Open Sans" panose="020B0606030504020204" pitchFamily="34" charset="0"/>
                    <a:cs typeface="Arial" panose="020B0604020202020204" pitchFamily="34" charset="0"/>
                  </a:rPr>
                  <a:t>Engage with local C</a:t>
                </a:r>
                <a:r>
                  <a:rPr kumimoji="0" lang="en-GB" sz="16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IVINETs to exchange in your own language and local context on transport policy issues, regulations, and funding.</a:t>
                </a:r>
              </a:p>
            </p:txBody>
          </p:sp>
        </p:grpSp>
        <p:grpSp>
          <p:nvGrpSpPr>
            <p:cNvPr id="8" name="Group 7">
              <a:extLst>
                <a:ext uri="{FF2B5EF4-FFF2-40B4-BE49-F238E27FC236}">
                  <a16:creationId xmlns:a16="http://schemas.microsoft.com/office/drawing/2014/main" id="{78DE3306-B6B3-4218-9F3C-AFA76AC6FF19}"/>
                </a:ext>
              </a:extLst>
            </p:cNvPr>
            <p:cNvGrpSpPr/>
            <p:nvPr/>
          </p:nvGrpSpPr>
          <p:grpSpPr>
            <a:xfrm>
              <a:off x="534627" y="1340069"/>
              <a:ext cx="6859731" cy="1404579"/>
              <a:chOff x="546689" y="3135890"/>
              <a:chExt cx="7857742" cy="1175007"/>
            </a:xfrm>
            <a:solidFill>
              <a:srgbClr val="004494"/>
            </a:solidFill>
          </p:grpSpPr>
          <p:sp>
            <p:nvSpPr>
              <p:cNvPr id="18" name="Rectangle 17">
                <a:extLst>
                  <a:ext uri="{FF2B5EF4-FFF2-40B4-BE49-F238E27FC236}">
                    <a16:creationId xmlns:a16="http://schemas.microsoft.com/office/drawing/2014/main" id="{5213F049-7336-42CB-BEAD-99F8545683FA}"/>
                  </a:ext>
                </a:extLst>
              </p:cNvPr>
              <p:cNvSpPr/>
              <p:nvPr/>
            </p:nvSpPr>
            <p:spPr>
              <a:xfrm>
                <a:off x="546689" y="3135890"/>
                <a:ext cx="7857742" cy="1175007"/>
              </a:xfrm>
              <a:prstGeom prst="rect">
                <a:avLst/>
              </a:prstGeom>
              <a:grpFill/>
              <a:ln>
                <a:noFill/>
              </a:ln>
              <a:effectLst>
                <a:outerShdw dist="38100" dir="2700000" sx="102000" sy="102000" algn="tl" rotWithShape="0">
                  <a:schemeClr val="accent1">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sp>
            <p:nvSpPr>
              <p:cNvPr id="19" name="TextBox 18">
                <a:extLst>
                  <a:ext uri="{FF2B5EF4-FFF2-40B4-BE49-F238E27FC236}">
                    <a16:creationId xmlns:a16="http://schemas.microsoft.com/office/drawing/2014/main" id="{A0DB7B5A-2017-48D1-B633-054E1C371F62}"/>
                  </a:ext>
                </a:extLst>
              </p:cNvPr>
              <p:cNvSpPr txBox="1"/>
              <p:nvPr/>
            </p:nvSpPr>
            <p:spPr>
              <a:xfrm>
                <a:off x="735235" y="3217034"/>
                <a:ext cx="7480650" cy="1012723"/>
              </a:xfrm>
              <a:prstGeom prst="rect">
                <a:avLst/>
              </a:prstGeom>
              <a:grpFill/>
            </p:spPr>
            <p:txBody>
              <a:bodyPr wrap="square" rtlCol="0" anchor="ctr">
                <a:spAutoFit/>
              </a:bodyPr>
              <a:lstStyle/>
              <a:p>
                <a:pPr marL="0" marR="0" lvl="0" indent="0" algn="l" defTabSz="914400" rtl="0" eaLnBrk="1" fontAlgn="base" latinLnBrk="0" hangingPunct="1">
                  <a:lnSpc>
                    <a:spcPct val="100000"/>
                  </a:lnSpc>
                  <a:spcBef>
                    <a:spcPct val="0"/>
                  </a:spcBef>
                  <a:spcAft>
                    <a:spcPts val="800"/>
                  </a:spcAft>
                  <a:buClrTx/>
                  <a:buSzTx/>
                  <a:buFontTx/>
                  <a:buNone/>
                  <a:tabLst/>
                  <a:defRPr/>
                </a:pPr>
                <a:r>
                  <a:rPr kumimoji="0" lang="en-GB" sz="1800" b="1"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CIVITAS Forum – the flagship CIVITAS event</a:t>
                </a:r>
              </a:p>
              <a:p>
                <a:pPr marL="288000" lvl="0" indent="-144000">
                  <a:spcAft>
                    <a:spcPts val="400"/>
                  </a:spcAft>
                  <a:buFont typeface="Arial" panose="020B0604020202020204" pitchFamily="34" charset="0"/>
                  <a:buChar char="•"/>
                  <a:defRPr/>
                </a:pPr>
                <a:r>
                  <a:rPr lang="en-GB" sz="1600">
                    <a:solidFill>
                      <a:prstClr val="white"/>
                    </a:solidFill>
                    <a:latin typeface="Arial" panose="020B0604020202020204" pitchFamily="34" charset="0"/>
                    <a:ea typeface="Open Sans" panose="020B0606030504020204" pitchFamily="34" charset="0"/>
                    <a:cs typeface="Arial" panose="020B0604020202020204" pitchFamily="34" charset="0"/>
                  </a:rPr>
                  <a:t>Meet</a:t>
                </a:r>
                <a:r>
                  <a:rPr kumimoji="0" lang="en-GB" sz="16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rPr>
                  <a:t> t</a:t>
                </a:r>
                <a:r>
                  <a:rPr lang="en-GB" sz="1600">
                    <a:solidFill>
                      <a:prstClr val="white"/>
                    </a:solidFill>
                    <a:latin typeface="Arial" panose="020B0604020202020204" pitchFamily="34" charset="0"/>
                    <a:ea typeface="Open Sans" panose="020B0606030504020204" pitchFamily="34" charset="0"/>
                    <a:cs typeface="Arial" panose="020B0604020202020204" pitchFamily="34" charset="0"/>
                  </a:rPr>
                  <a:t>he keenest sustainable mobility minds, debate and exchange ideas on the most urgent topics in the field,</a:t>
                </a:r>
                <a:r>
                  <a:rPr lang="de-DE" sz="1600">
                    <a:solidFill>
                      <a:prstClr val="white"/>
                    </a:solidFill>
                    <a:latin typeface="Arial" panose="020B0604020202020204" pitchFamily="34" charset="0"/>
                    <a:ea typeface="Open Sans" panose="020B0606030504020204" pitchFamily="34" charset="0"/>
                    <a:cs typeface="Arial" panose="020B0604020202020204" pitchFamily="34" charset="0"/>
                  </a:rPr>
                  <a:t> and present your sustainable mobility successes. </a:t>
                </a:r>
                <a:endParaRPr kumimoji="0" lang="en-GB" sz="1600" b="0" i="0" u="none" strike="noStrike" kern="1200" cap="none" spc="0" normalizeH="0" baseline="0" noProof="0">
                  <a:ln>
                    <a:noFill/>
                  </a:ln>
                  <a:solidFill>
                    <a:prstClr val="white"/>
                  </a:solidFill>
                  <a:effectLst/>
                  <a:uLnTx/>
                  <a:uFillTx/>
                  <a:latin typeface="Arial" panose="020B0604020202020204" pitchFamily="34" charset="0"/>
                  <a:ea typeface="Open Sans" panose="020B0606030504020204" pitchFamily="34" charset="0"/>
                  <a:cs typeface="Arial" panose="020B0604020202020204" pitchFamily="34" charset="0"/>
                </a:endParaRPr>
              </a:p>
            </p:txBody>
          </p:sp>
        </p:grpSp>
      </p:grpSp>
      <p:sp>
        <p:nvSpPr>
          <p:cNvPr id="10" name="Footer Placeholder 4">
            <a:extLst>
              <a:ext uri="{FF2B5EF4-FFF2-40B4-BE49-F238E27FC236}">
                <a16:creationId xmlns:a16="http://schemas.microsoft.com/office/drawing/2014/main" id="{A8151ABE-FDCB-476D-9427-7C35A6A14D57}"/>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1" name="Slide Number Placeholder 5">
            <a:extLst>
              <a:ext uri="{FF2B5EF4-FFF2-40B4-BE49-F238E27FC236}">
                <a16:creationId xmlns:a16="http://schemas.microsoft.com/office/drawing/2014/main" id="{BD96638F-B4EC-4A13-B331-8CEA389F305D}"/>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21</a:t>
            </a:fld>
            <a:endParaRPr lang="el-GR" sz="1050">
              <a:latin typeface="Arial" panose="020B0604020202020204" pitchFamily="34" charset="0"/>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5" name="Title 13"/>
          <p:cNvSpPr>
            <a:spLocks noGrp="1"/>
          </p:cNvSpPr>
          <p:nvPr>
            <p:ph type="title"/>
          </p:nvPr>
        </p:nvSpPr>
        <p:spPr>
          <a:xfrm>
            <a:off x="439200" y="201600"/>
            <a:ext cx="7343775" cy="864394"/>
          </a:xfrm>
        </p:spPr>
        <p:txBody>
          <a:bodyPr/>
          <a:lstStyle/>
          <a:p>
            <a:r>
              <a:rPr lang="en-GB" sz="2400"/>
              <a:t>Next steps to get involved</a:t>
            </a:r>
            <a:br>
              <a:rPr lang="en-GB" sz="2400"/>
            </a:br>
            <a:r>
              <a:rPr lang="en-GB" sz="2000">
                <a:solidFill>
                  <a:srgbClr val="29ABE2"/>
                </a:solidFill>
              </a:rPr>
              <a:t>Become a CIVITAS member</a:t>
            </a:r>
          </a:p>
        </p:txBody>
      </p:sp>
      <p:grpSp>
        <p:nvGrpSpPr>
          <p:cNvPr id="2" name="Group 1">
            <a:extLst>
              <a:ext uri="{FF2B5EF4-FFF2-40B4-BE49-F238E27FC236}">
                <a16:creationId xmlns:a16="http://schemas.microsoft.com/office/drawing/2014/main" id="{00DAB485-8CAC-4071-80DB-9947D1F5E50F}"/>
              </a:ext>
            </a:extLst>
          </p:cNvPr>
          <p:cNvGrpSpPr/>
          <p:nvPr/>
        </p:nvGrpSpPr>
        <p:grpSpPr>
          <a:xfrm>
            <a:off x="439200" y="1170000"/>
            <a:ext cx="8206241" cy="3275239"/>
            <a:chOff x="432304" y="1226424"/>
            <a:chExt cx="8206241" cy="3275239"/>
          </a:xfrm>
        </p:grpSpPr>
        <p:sp>
          <p:nvSpPr>
            <p:cNvPr id="20" name="Rectangle 19">
              <a:extLst>
                <a:ext uri="{FF2B5EF4-FFF2-40B4-BE49-F238E27FC236}">
                  <a16:creationId xmlns:a16="http://schemas.microsoft.com/office/drawing/2014/main" id="{02477E96-3F57-4BA9-BDE5-62DE60FB414F}"/>
                </a:ext>
              </a:extLst>
            </p:cNvPr>
            <p:cNvSpPr/>
            <p:nvPr/>
          </p:nvSpPr>
          <p:spPr>
            <a:xfrm>
              <a:off x="432304" y="1226424"/>
              <a:ext cx="8206241" cy="3275239"/>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a:p>
          </p:txBody>
        </p:sp>
        <p:sp>
          <p:nvSpPr>
            <p:cNvPr id="22" name="TextBox 21">
              <a:extLst>
                <a:ext uri="{FF2B5EF4-FFF2-40B4-BE49-F238E27FC236}">
                  <a16:creationId xmlns:a16="http://schemas.microsoft.com/office/drawing/2014/main" id="{C82511CD-CCB9-4E96-AAA8-EE94ADBA44BD}"/>
                </a:ext>
              </a:extLst>
            </p:cNvPr>
            <p:cNvSpPr txBox="1"/>
            <p:nvPr/>
          </p:nvSpPr>
          <p:spPr>
            <a:xfrm>
              <a:off x="518608" y="1307207"/>
              <a:ext cx="8033633" cy="3113673"/>
            </a:xfrm>
            <a:prstGeom prst="rect">
              <a:avLst/>
            </a:prstGeom>
            <a:noFill/>
          </p:spPr>
          <p:txBody>
            <a:bodyPr wrap="square" rtlCol="0" anchor="ctr">
              <a:spAutoFit/>
            </a:bodyPr>
            <a:lstStyle/>
            <a:p>
              <a:pPr>
                <a:spcAft>
                  <a:spcPts val="10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Becoming a CIVITAS member is simple and free:</a:t>
              </a:r>
            </a:p>
            <a:p>
              <a:pPr>
                <a:spcAft>
                  <a:spcPts val="600"/>
                </a:spcAft>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To become a member, cities have a local politician with executive power, such as Councillor or (Vice) Mayor, sign the </a:t>
              </a:r>
              <a:r>
                <a:rPr lang="en-GB" sz="1500" b="1">
                  <a:solidFill>
                    <a:srgbClr val="004494"/>
                  </a:solidFill>
                  <a:latin typeface="Arial" panose="020B0604020202020204" pitchFamily="34" charset="0"/>
                  <a:ea typeface="Open Sans" panose="020B0606030504020204" pitchFamily="34" charset="0"/>
                  <a:cs typeface="Arial" panose="020B0604020202020204" pitchFamily="34" charset="0"/>
                </a:rPr>
                <a:t>CIVITAS City Declaration</a:t>
              </a: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 This only takes a few easy steps:</a:t>
              </a:r>
            </a:p>
            <a:p>
              <a:pPr marL="171450" indent="-171450">
                <a:spcAft>
                  <a:spcPts val="6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Download the CIVITAS City Declaration at: </a:t>
              </a:r>
              <a:r>
                <a:rPr lang="en-GB" sz="1500">
                  <a:solidFill>
                    <a:srgbClr val="004494"/>
                  </a:solidFill>
                  <a:latin typeface="Arial" panose="020B0604020202020204" pitchFamily="34" charset="0"/>
                  <a:ea typeface="Open Sans" panose="020B060603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http://civitas.eu/join-us</a:t>
              </a:r>
              <a:r>
                <a:rPr lang="en-GB" sz="1500">
                  <a:solidFill>
                    <a:srgbClr val="004494"/>
                  </a:solidFill>
                  <a:latin typeface="Arial" panose="020B0604020202020204" pitchFamily="34" charset="0"/>
                  <a:ea typeface="Open Sans" panose="020B0606030504020204" pitchFamily="34" charset="0"/>
                  <a:cs typeface="Arial" panose="020B0604020202020204" pitchFamily="34" charset="0"/>
                </a:rPr>
                <a:t> </a:t>
              </a:r>
            </a:p>
            <a:p>
              <a:pPr marL="171450" indent="-171450">
                <a:spcAft>
                  <a:spcPts val="6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Complete and sign the declaration</a:t>
              </a:r>
            </a:p>
            <a:p>
              <a:pPr marL="171450" indent="-171450">
                <a:spcAft>
                  <a:spcPts val="6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Send the signed CIVITAS City Declaration to the CIVITAS Secretariat at </a:t>
              </a:r>
              <a:r>
                <a:rPr lang="en-GB" sz="1500">
                  <a:solidFill>
                    <a:srgbClr val="004494"/>
                  </a:solidFill>
                  <a:latin typeface="Arial" panose="020B0604020202020204" pitchFamily="34" charset="0"/>
                  <a:ea typeface="Open Sans" panose="020B0606030504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secretariat@civitas.eu</a:t>
              </a:r>
              <a:r>
                <a:rPr lang="en-GB" sz="1500">
                  <a:solidFill>
                    <a:srgbClr val="004494"/>
                  </a:solidFill>
                  <a:latin typeface="Arial" panose="020B0604020202020204" pitchFamily="34" charset="0"/>
                  <a:ea typeface="Open Sans" panose="020B0606030504020204" pitchFamily="34" charset="0"/>
                  <a:cs typeface="Arial" panose="020B0604020202020204" pitchFamily="34" charset="0"/>
                </a:rPr>
                <a:t> </a:t>
              </a:r>
            </a:p>
            <a:p>
              <a:pPr>
                <a:spcAft>
                  <a:spcPts val="600"/>
                </a:spcAft>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Once the CIVITAS City Declaration has been approved, you will receive a confirmation letter and welcome package from the CIVITAS Secretariat with next steps for you to make the most of being part of this network of ambitious local governments dedicated to sustainable urban mobility.</a:t>
              </a:r>
            </a:p>
          </p:txBody>
        </p:sp>
      </p:grpSp>
      <p:sp>
        <p:nvSpPr>
          <p:cNvPr id="14" name="Footer Placeholder 4">
            <a:extLst>
              <a:ext uri="{FF2B5EF4-FFF2-40B4-BE49-F238E27FC236}">
                <a16:creationId xmlns:a16="http://schemas.microsoft.com/office/drawing/2014/main" id="{AA2C8416-2445-4B8E-A22F-F190621F2607}"/>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5" name="Slide Number Placeholder 5">
            <a:extLst>
              <a:ext uri="{FF2B5EF4-FFF2-40B4-BE49-F238E27FC236}">
                <a16:creationId xmlns:a16="http://schemas.microsoft.com/office/drawing/2014/main" id="{D621523B-3855-476F-BEE4-A0A6F7BE36D4}"/>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22</a:t>
            </a:fld>
            <a:endParaRPr lang="el-GR" sz="105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1407601"/>
      </p:ext>
    </p:extLst>
  </p:cSld>
  <p:clrMapOvr>
    <a:masterClrMapping/>
  </p:clrMapOvr>
  <mc:AlternateContent xmlns:mc="http://schemas.openxmlformats.org/markup-compatibility/2006">
    <mc:Choice xmlns:p14="http://schemas.microsoft.com/office/powerpoint/2010/main" Requires="p14">
      <p:transition p14:dur="0" advClick="0" advTm="6000"/>
    </mc:Choice>
    <mc:Fallback>
      <p:transition advClick="0" advTm="6000"/>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Content Placeholder 1"/>
          <p:cNvSpPr txBox="1">
            <a:spLocks/>
          </p:cNvSpPr>
          <p:nvPr/>
        </p:nvSpPr>
        <p:spPr>
          <a:xfrm>
            <a:off x="149951" y="1436651"/>
            <a:ext cx="5269181" cy="2938626"/>
          </a:xfrm>
          <a:prstGeom prst="rect">
            <a:avLst/>
          </a:prstGeom>
        </p:spPr>
        <p:txBody>
          <a:bodyPr anchor="ctr"/>
          <a:lstStyle>
            <a:lvl1pPr marL="342900" indent="-342900" algn="l" rtl="0" eaLnBrk="0" fontAlgn="base" hangingPunct="0">
              <a:spcBef>
                <a:spcPct val="20000"/>
              </a:spcBef>
              <a:spcAft>
                <a:spcPct val="0"/>
              </a:spcAft>
              <a:buClr>
                <a:srgbClr val="134095"/>
              </a:buClr>
              <a:buSzPct val="135000"/>
              <a:buChar char="•"/>
              <a:defRPr sz="3200" b="1">
                <a:solidFill>
                  <a:schemeClr val="tx1"/>
                </a:solidFill>
                <a:latin typeface="Arial" panose="020B0604020202020204" pitchFamily="34" charset="0"/>
                <a:ea typeface="Arial" panose="020B0604020202020204" pitchFamily="34" charset="0"/>
                <a:cs typeface="Arial" panose="020B0604020202020204" pitchFamily="34" charset="0"/>
              </a:defRPr>
            </a:lvl1pPr>
            <a:lvl2pPr marL="568325" indent="-377825" algn="l" rtl="0" eaLnBrk="0" fontAlgn="base" hangingPunct="0">
              <a:spcBef>
                <a:spcPct val="50000"/>
              </a:spcBef>
              <a:spcAft>
                <a:spcPct val="0"/>
              </a:spcAft>
              <a:buClr>
                <a:srgbClr val="134095"/>
              </a:buClr>
              <a:buSzPct val="130000"/>
              <a:buChar char="•"/>
              <a:defRPr sz="17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987425" indent="-228600" algn="l" rtl="0" eaLnBrk="0" fontAlgn="base" hangingPunct="0">
              <a:spcBef>
                <a:spcPct val="3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95450" indent="-228600" algn="l" rtl="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114550" indent="-228600" algn="l" rtl="0" eaLnBrk="0" fontAlgn="base" hangingPunct="0">
              <a:spcBef>
                <a:spcPct val="20000"/>
              </a:spcBef>
              <a:spcAft>
                <a:spcPct val="0"/>
              </a:spcAft>
              <a:buChar char="»"/>
              <a:defRPr sz="16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71750" indent="-228600" algn="l" rtl="0" eaLnBrk="1" fontAlgn="base" hangingPunct="1">
              <a:spcBef>
                <a:spcPct val="20000"/>
              </a:spcBef>
              <a:spcAft>
                <a:spcPct val="0"/>
              </a:spcAft>
              <a:buChar char="»"/>
              <a:defRPr sz="1600">
                <a:solidFill>
                  <a:schemeClr val="tx1"/>
                </a:solidFill>
                <a:latin typeface="Times New Roman" pitchFamily="1" charset="0"/>
              </a:defRPr>
            </a:lvl6pPr>
            <a:lvl7pPr marL="3028950" indent="-228600" algn="l" rtl="0" eaLnBrk="1" fontAlgn="base" hangingPunct="1">
              <a:spcBef>
                <a:spcPct val="20000"/>
              </a:spcBef>
              <a:spcAft>
                <a:spcPct val="0"/>
              </a:spcAft>
              <a:buChar char="»"/>
              <a:defRPr sz="1600">
                <a:solidFill>
                  <a:schemeClr val="tx1"/>
                </a:solidFill>
                <a:latin typeface="Times New Roman" pitchFamily="1" charset="0"/>
              </a:defRPr>
            </a:lvl7pPr>
            <a:lvl8pPr marL="3486150" indent="-228600" algn="l" rtl="0" eaLnBrk="1" fontAlgn="base" hangingPunct="1">
              <a:spcBef>
                <a:spcPct val="20000"/>
              </a:spcBef>
              <a:spcAft>
                <a:spcPct val="0"/>
              </a:spcAft>
              <a:buChar char="»"/>
              <a:defRPr sz="1600">
                <a:solidFill>
                  <a:schemeClr val="tx1"/>
                </a:solidFill>
                <a:latin typeface="Times New Roman" pitchFamily="1" charset="0"/>
              </a:defRPr>
            </a:lvl8pPr>
            <a:lvl9pPr marL="3943350" indent="-228600" algn="l" rtl="0" eaLnBrk="1" fontAlgn="base" hangingPunct="1">
              <a:spcBef>
                <a:spcPct val="20000"/>
              </a:spcBef>
              <a:spcAft>
                <a:spcPct val="0"/>
              </a:spcAft>
              <a:buChar char="»"/>
              <a:defRPr sz="1600">
                <a:solidFill>
                  <a:schemeClr val="tx1"/>
                </a:solidFill>
                <a:latin typeface="Times New Roman" pitchFamily="1" charset="0"/>
              </a:defRPr>
            </a:lvl9pPr>
          </a:lstStyle>
          <a:p>
            <a:pPr marL="0" indent="0">
              <a:buFontTx/>
              <a:buNone/>
            </a:pPr>
            <a:r>
              <a:rPr lang="en-GB" sz="1600" kern="0">
                <a:solidFill>
                  <a:srgbClr val="004494"/>
                </a:solidFill>
              </a:rPr>
              <a:t>Follow us on social media</a:t>
            </a:r>
          </a:p>
          <a:p>
            <a:pPr marL="540000" indent="-241200">
              <a:spcBef>
                <a:spcPts val="300"/>
              </a:spcBef>
            </a:pPr>
            <a:r>
              <a:rPr lang="en-US" sz="1400" b="0" kern="0"/>
              <a:t>Twitter, Facebook, LinkedIn, YouTube, Flickr, Spotify</a:t>
            </a:r>
          </a:p>
          <a:p>
            <a:pPr marL="540000" indent="-241200">
              <a:spcBef>
                <a:spcPts val="300"/>
              </a:spcBef>
            </a:pPr>
            <a:endParaRPr lang="en-US" sz="1400" b="0" kern="0"/>
          </a:p>
          <a:p>
            <a:pPr marL="540000" indent="-241200">
              <a:spcBef>
                <a:spcPts val="0"/>
              </a:spcBef>
            </a:pPr>
            <a:endParaRPr lang="en-US" sz="1400" b="0" kern="0"/>
          </a:p>
          <a:p>
            <a:pPr marL="0" indent="0">
              <a:spcBef>
                <a:spcPts val="400"/>
              </a:spcBef>
              <a:buFontTx/>
              <a:buNone/>
            </a:pPr>
            <a:r>
              <a:rPr lang="en-GB" sz="1600" kern="0">
                <a:solidFill>
                  <a:srgbClr val="004494"/>
                </a:solidFill>
              </a:rPr>
              <a:t>Subscribe to our newsletter</a:t>
            </a:r>
          </a:p>
          <a:p>
            <a:pPr marL="540000" indent="-241200"/>
            <a:r>
              <a:rPr lang="en-GB" sz="1500" b="0" kern="0"/>
              <a:t>civitas.eu/newsletters </a:t>
            </a:r>
          </a:p>
          <a:p>
            <a:pPr marL="0" indent="0">
              <a:spcBef>
                <a:spcPts val="1000"/>
              </a:spcBef>
              <a:buFontTx/>
              <a:buNone/>
            </a:pPr>
            <a:r>
              <a:rPr lang="en-GB" sz="1600" kern="0">
                <a:solidFill>
                  <a:srgbClr val="004494"/>
                </a:solidFill>
              </a:rPr>
              <a:t>Email</a:t>
            </a:r>
          </a:p>
          <a:p>
            <a:pPr marL="540000" indent="-241200">
              <a:spcBef>
                <a:spcPts val="300"/>
              </a:spcBef>
            </a:pPr>
            <a:r>
              <a:rPr lang="en-GB" sz="1500" b="0" kern="0">
                <a:solidFill>
                  <a:prstClr val="black"/>
                </a:solidFill>
              </a:rPr>
              <a:t>secretariat@civitas.eu</a:t>
            </a:r>
            <a:endParaRPr lang="de-DE" sz="1500" b="0" kern="0">
              <a:solidFill>
                <a:prstClr val="black"/>
              </a:solidFill>
            </a:endParaRPr>
          </a:p>
          <a:p>
            <a:pPr marL="0" indent="0" algn="ctr">
              <a:spcBef>
                <a:spcPts val="1500"/>
              </a:spcBef>
              <a:buNone/>
            </a:pPr>
            <a:r>
              <a:rPr lang="de-DE" sz="2400" kern="0">
                <a:solidFill>
                  <a:srgbClr val="29ABE2"/>
                </a:solidFill>
              </a:rPr>
              <a:t>civitas.eu</a:t>
            </a:r>
            <a:endParaRPr lang="en-GB" sz="2400" kern="0">
              <a:solidFill>
                <a:srgbClr val="29ABE2"/>
              </a:solidFill>
            </a:endParaRPr>
          </a:p>
        </p:txBody>
      </p:sp>
      <p:sp>
        <p:nvSpPr>
          <p:cNvPr id="4" name="Rectangle 3">
            <a:extLst>
              <a:ext uri="{FF2B5EF4-FFF2-40B4-BE49-F238E27FC236}">
                <a16:creationId xmlns:a16="http://schemas.microsoft.com/office/drawing/2014/main" id="{25A5401E-5116-4E56-BB5F-C1B702DDD69D}"/>
              </a:ext>
            </a:extLst>
          </p:cNvPr>
          <p:cNvSpPr/>
          <p:nvPr/>
        </p:nvSpPr>
        <p:spPr>
          <a:xfrm>
            <a:off x="5566910" y="0"/>
            <a:ext cx="270903" cy="5143500"/>
          </a:xfrm>
          <a:prstGeom prst="rect">
            <a:avLst/>
          </a:prstGeom>
          <a:gradFill>
            <a:gsLst>
              <a:gs pos="0">
                <a:schemeClr val="bg1"/>
              </a:gs>
              <a:gs pos="74000">
                <a:schemeClr val="bg2"/>
              </a:gs>
              <a:gs pos="83000">
                <a:schemeClr val="bg2">
                  <a:lumMod val="75000"/>
                </a:schemeClr>
              </a:gs>
              <a:gs pos="100000">
                <a:schemeClr val="bg2">
                  <a:lumMod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prstClr val="white"/>
              </a:solidFill>
              <a:effectLst/>
              <a:uLnTx/>
              <a:uFillTx/>
              <a:latin typeface="Arial"/>
              <a:ea typeface="+mn-ea"/>
              <a:cs typeface="+mn-cs"/>
            </a:endParaRPr>
          </a:p>
        </p:txBody>
      </p:sp>
      <p:grpSp>
        <p:nvGrpSpPr>
          <p:cNvPr id="11" name="Group 10">
            <a:extLst>
              <a:ext uri="{FF2B5EF4-FFF2-40B4-BE49-F238E27FC236}">
                <a16:creationId xmlns:a16="http://schemas.microsoft.com/office/drawing/2014/main" id="{0D4C3E6D-4A0B-40D0-B2A7-3E8EBEC7A0B5}"/>
              </a:ext>
            </a:extLst>
          </p:cNvPr>
          <p:cNvGrpSpPr/>
          <p:nvPr/>
        </p:nvGrpSpPr>
        <p:grpSpPr>
          <a:xfrm>
            <a:off x="6100293" y="496631"/>
            <a:ext cx="2822027" cy="3311877"/>
            <a:chOff x="6089024" y="409575"/>
            <a:chExt cx="2822027" cy="3311877"/>
          </a:xfrm>
        </p:grpSpPr>
        <p:pic>
          <p:nvPicPr>
            <p:cNvPr id="3" name="Picture 2">
              <a:extLst>
                <a:ext uri="{FF2B5EF4-FFF2-40B4-BE49-F238E27FC236}">
                  <a16:creationId xmlns:a16="http://schemas.microsoft.com/office/drawing/2014/main" id="{38CAB9F5-7F7E-43B5-AC14-487197E64EC0}"/>
                </a:ext>
              </a:extLst>
            </p:cNvPr>
            <p:cNvPicPr>
              <a:picLocks noChangeAspect="1"/>
            </p:cNvPicPr>
            <p:nvPr/>
          </p:nvPicPr>
          <p:blipFill rotWithShape="1">
            <a:blip r:embed="rId3">
              <a:extLst>
                <a:ext uri="{28A0092B-C50C-407E-A947-70E740481C1C}">
                  <a14:useLocalDpi xmlns:a14="http://schemas.microsoft.com/office/drawing/2010/main" val="0"/>
                </a:ext>
              </a:extLst>
            </a:blip>
            <a:srcRect l="2994" r="37751"/>
            <a:stretch/>
          </p:blipFill>
          <p:spPr>
            <a:xfrm>
              <a:off x="6089024" y="409575"/>
              <a:ext cx="2822027" cy="2162175"/>
            </a:xfrm>
            <a:prstGeom prst="rect">
              <a:avLst/>
            </a:prstGeom>
          </p:spPr>
        </p:pic>
        <p:pic>
          <p:nvPicPr>
            <p:cNvPr id="10" name="Picture 9">
              <a:extLst>
                <a:ext uri="{FF2B5EF4-FFF2-40B4-BE49-F238E27FC236}">
                  <a16:creationId xmlns:a16="http://schemas.microsoft.com/office/drawing/2014/main" id="{779D2A00-632F-40B1-800D-E4A941A7DB47}"/>
                </a:ext>
              </a:extLst>
            </p:cNvPr>
            <p:cNvPicPr>
              <a:picLocks noChangeAspect="1"/>
            </p:cNvPicPr>
            <p:nvPr/>
          </p:nvPicPr>
          <p:blipFill rotWithShape="1">
            <a:blip r:embed="rId3">
              <a:extLst>
                <a:ext uri="{28A0092B-C50C-407E-A947-70E740481C1C}">
                  <a14:useLocalDpi xmlns:a14="http://schemas.microsoft.com/office/drawing/2010/main" val="0"/>
                </a:ext>
              </a:extLst>
            </a:blip>
            <a:srcRect l="63683" r="3200" b="46827"/>
            <a:stretch/>
          </p:blipFill>
          <p:spPr>
            <a:xfrm>
              <a:off x="6750616" y="2571750"/>
              <a:ext cx="1585355" cy="1149702"/>
            </a:xfrm>
            <a:prstGeom prst="rect">
              <a:avLst/>
            </a:prstGeom>
          </p:spPr>
        </p:pic>
      </p:grpSp>
      <p:pic>
        <p:nvPicPr>
          <p:cNvPr id="2" name="Picture 1">
            <a:extLst>
              <a:ext uri="{FF2B5EF4-FFF2-40B4-BE49-F238E27FC236}">
                <a16:creationId xmlns:a16="http://schemas.microsoft.com/office/drawing/2014/main" id="{3DEBF093-DDE0-487A-A37C-D043F8C6B4D3}"/>
              </a:ext>
            </a:extLst>
          </p:cNvPr>
          <p:cNvPicPr>
            <a:picLocks noChangeAspect="1"/>
          </p:cNvPicPr>
          <p:nvPr/>
        </p:nvPicPr>
        <p:blipFill>
          <a:blip r:embed="rId4"/>
          <a:stretch>
            <a:fillRect/>
          </a:stretch>
        </p:blipFill>
        <p:spPr>
          <a:xfrm>
            <a:off x="6707903" y="3832499"/>
            <a:ext cx="1551942" cy="745998"/>
          </a:xfrm>
          <a:prstGeom prst="rect">
            <a:avLst/>
          </a:prstGeom>
        </p:spPr>
      </p:pic>
      <p:sp>
        <p:nvSpPr>
          <p:cNvPr id="5" name="Rectangle 4"/>
          <p:cNvSpPr/>
          <p:nvPr/>
        </p:nvSpPr>
        <p:spPr>
          <a:xfrm>
            <a:off x="1086" y="4495969"/>
            <a:ext cx="5566910" cy="507831"/>
          </a:xfrm>
          <a:prstGeom prst="rect">
            <a:avLst/>
          </a:prstGeom>
        </p:spPr>
        <p:txBody>
          <a:bodyPr wrap="square">
            <a:spAutoFit/>
          </a:bodyPr>
          <a:lstStyle/>
          <a:p>
            <a:pPr algn="just"/>
            <a:r>
              <a:rPr lang="en-GB" sz="900" i="1">
                <a:solidFill>
                  <a:srgbClr val="000000"/>
                </a:solidFill>
                <a:latin typeface="arial" panose="020B0604020202020204" pitchFamily="34" charset="0"/>
              </a:rPr>
              <a:t>This presentation has been produced by CIVITAS ELEVATE, a CIVITAS Coordination &amp; Support Action. The CIVITAS ELEVATE project has received funding from the European Union’s Horizon 2020 research and innovation programme under grant agreement No. 824228.</a:t>
            </a:r>
            <a:r>
              <a:rPr lang="en-GB" sz="900">
                <a:solidFill>
                  <a:srgbClr val="000000"/>
                </a:solidFill>
                <a:latin typeface="arial" panose="020B0604020202020204" pitchFamily="34" charset="0"/>
              </a:rPr>
              <a:t> </a:t>
            </a:r>
            <a:endParaRPr lang="en-GB" sz="900"/>
          </a:p>
        </p:txBody>
      </p:sp>
      <p:sp>
        <p:nvSpPr>
          <p:cNvPr id="12" name="Text Box 2"/>
          <p:cNvSpPr txBox="1">
            <a:spLocks noChangeArrowheads="1"/>
          </p:cNvSpPr>
          <p:nvPr/>
        </p:nvSpPr>
        <p:spPr bwMode="auto">
          <a:xfrm>
            <a:off x="1086" y="603080"/>
            <a:ext cx="5566911" cy="646331"/>
          </a:xfrm>
          <a:prstGeom prst="rect">
            <a:avLst/>
          </a:prstGeom>
          <a:noFill/>
          <a:ln w="9525">
            <a:noFill/>
            <a:miter lim="800000"/>
            <a:headEnd/>
            <a:tailEnd/>
          </a:ln>
        </p:spPr>
        <p:txBody>
          <a:bodyPr wrap="square" anchor="ct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de-DE" sz="3600" b="1" i="0" strike="noStrike" kern="1200" cap="none" spc="0" normalizeH="0" baseline="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rPr>
              <a:t>Thank</a:t>
            </a:r>
            <a:r>
              <a:rPr kumimoji="0" lang="de-DE" sz="3600" b="1" i="0" strike="noStrike" kern="1200" cap="none" spc="0" normalizeH="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rPr>
              <a:t> you</a:t>
            </a:r>
            <a:endParaRPr kumimoji="0" lang="de-DE" sz="3600" b="1" i="0" strike="noStrike" kern="1200" cap="none" spc="0" normalizeH="0" baseline="0" noProof="0">
              <a:ln>
                <a:noFill/>
              </a:ln>
              <a:solidFill>
                <a:srgbClr val="004494"/>
              </a:solidFill>
              <a:effectLst/>
              <a:uLnTx/>
              <a:uFillTx/>
              <a:latin typeface="Arial" panose="020B0604020202020204" pitchFamily="34" charset="0"/>
              <a:ea typeface="Open Sans" panose="020B0606030504020204" pitchFamily="34" charset="0"/>
              <a:cs typeface="Arial" panose="020B0604020202020204" pitchFamily="34" charset="0"/>
            </a:endParaRP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95904" y="1986147"/>
            <a:ext cx="1776188" cy="444047"/>
          </a:xfrm>
          <a:prstGeom prst="rect">
            <a:avLst/>
          </a:prstGeom>
        </p:spPr>
      </p:pic>
    </p:spTree>
    <p:extLst>
      <p:ext uri="{BB962C8B-B14F-4D97-AF65-F5344CB8AC3E}">
        <p14:creationId xmlns:p14="http://schemas.microsoft.com/office/powerpoint/2010/main" val="1489537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de-DE"/>
              <a:t>1</a:t>
            </a:r>
            <a:endParaRPr lang="en-GB"/>
          </a:p>
        </p:txBody>
      </p:sp>
      <p:sp>
        <p:nvSpPr>
          <p:cNvPr id="3" name="Text Placeholder 2"/>
          <p:cNvSpPr>
            <a:spLocks noGrp="1"/>
          </p:cNvSpPr>
          <p:nvPr>
            <p:ph type="body" sz="quarter" idx="11"/>
          </p:nvPr>
        </p:nvSpPr>
        <p:spPr>
          <a:xfrm>
            <a:off x="1956816" y="827685"/>
            <a:ext cx="5952109" cy="3488131"/>
          </a:xfrm>
        </p:spPr>
        <p:txBody>
          <a:bodyPr/>
          <a:lstStyle/>
          <a:p>
            <a:r>
              <a:rPr lang="en-GB"/>
              <a:t>Introducing CIVITAS</a:t>
            </a:r>
            <a:endParaRPr lang="en-GB" sz="2000"/>
          </a:p>
          <a:p>
            <a:pPr marL="720000" indent="-360000">
              <a:buClr>
                <a:schemeClr val="tx1"/>
              </a:buClr>
              <a:buSzPct val="75000"/>
              <a:buFont typeface="+mj-lt"/>
              <a:buAutoNum type="romanLcPeriod"/>
            </a:pPr>
            <a:r>
              <a:rPr lang="en-GB" sz="2000" b="0"/>
              <a:t>The Initiative in brief</a:t>
            </a:r>
          </a:p>
          <a:p>
            <a:pPr marL="720000" indent="-360000">
              <a:buClr>
                <a:schemeClr val="tx1"/>
              </a:buClr>
              <a:buSzPct val="75000"/>
              <a:buFont typeface="+mj-lt"/>
              <a:buAutoNum type="romanLcPeriod"/>
            </a:pPr>
            <a:r>
              <a:rPr lang="en-GB" sz="2000" b="0"/>
              <a:t>Why is sustainable mobility a priority?</a:t>
            </a:r>
          </a:p>
          <a:p>
            <a:pPr marL="720000" indent="-360000">
              <a:buClr>
                <a:schemeClr val="tx1"/>
              </a:buClr>
              <a:buSzPct val="75000"/>
              <a:buFont typeface="+mj-lt"/>
              <a:buAutoNum type="romanLcPeriod"/>
            </a:pPr>
            <a:r>
              <a:rPr lang="en-GB" sz="2000" b="0"/>
              <a:t>The policy picture</a:t>
            </a:r>
          </a:p>
          <a:p>
            <a:pPr marL="720000" indent="-360000">
              <a:buClr>
                <a:schemeClr val="tx1"/>
              </a:buClr>
              <a:buSzPct val="75000"/>
              <a:buFont typeface="+mj-lt"/>
              <a:buAutoNum type="romanLcPeriod"/>
            </a:pPr>
            <a:r>
              <a:rPr lang="en-GB" sz="2000" b="0"/>
              <a:t>The CIVITAS Community</a:t>
            </a:r>
          </a:p>
          <a:p>
            <a:pPr marL="720000" indent="-360000">
              <a:buClr>
                <a:schemeClr val="tx1"/>
              </a:buClr>
              <a:buSzPct val="75000"/>
              <a:buFont typeface="+mj-lt"/>
              <a:buAutoNum type="romanLcPeriod"/>
            </a:pPr>
            <a:r>
              <a:rPr lang="en-GB" sz="2000" b="0"/>
              <a:t>Who benefits from the Initiative?</a:t>
            </a:r>
          </a:p>
          <a:p>
            <a:pPr marL="720000" indent="-360000">
              <a:buClr>
                <a:schemeClr val="tx1"/>
              </a:buClr>
              <a:buSzPct val="75000"/>
              <a:buFont typeface="+mj-lt"/>
              <a:buAutoNum type="romanLcPeriod"/>
            </a:pPr>
            <a:r>
              <a:rPr lang="en-GB" sz="2000" b="0"/>
              <a:t>CIVITAS projects</a:t>
            </a:r>
          </a:p>
          <a:p>
            <a:pPr marL="720000" indent="-360000">
              <a:buClr>
                <a:schemeClr val="tx1"/>
              </a:buClr>
              <a:buSzPct val="75000"/>
              <a:buFont typeface="+mj-lt"/>
              <a:buAutoNum type="romanLcPeriod"/>
            </a:pPr>
            <a:r>
              <a:rPr lang="en-GB" sz="2000" b="0"/>
              <a:t>The thematic areas</a:t>
            </a:r>
          </a:p>
          <a:p>
            <a:pPr marL="720000" indent="-360000">
              <a:buClr>
                <a:schemeClr val="tx1"/>
              </a:buClr>
              <a:buSzPct val="75000"/>
              <a:buFont typeface="+mj-lt"/>
              <a:buAutoNum type="romanLcPeriod"/>
            </a:pPr>
            <a:r>
              <a:rPr lang="en-GB" sz="2000" b="0"/>
              <a:t>An overview in figures</a:t>
            </a:r>
          </a:p>
        </p:txBody>
      </p:sp>
    </p:spTree>
    <p:extLst>
      <p:ext uri="{BB962C8B-B14F-4D97-AF65-F5344CB8AC3E}">
        <p14:creationId xmlns:p14="http://schemas.microsoft.com/office/powerpoint/2010/main" val="1503189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42234"/>
          <a:stretch/>
        </p:blipFill>
        <p:spPr>
          <a:xfrm>
            <a:off x="3766089" y="3289562"/>
            <a:ext cx="6676790" cy="1930511"/>
          </a:xfrm>
          <a:prstGeom prst="rect">
            <a:avLst/>
          </a:prstGeom>
        </p:spPr>
      </p:pic>
      <p:sp>
        <p:nvSpPr>
          <p:cNvPr id="2" name="Content Placeholder 2"/>
          <p:cNvSpPr>
            <a:spLocks noGrp="1"/>
          </p:cNvSpPr>
          <p:nvPr>
            <p:ph idx="1"/>
          </p:nvPr>
        </p:nvSpPr>
        <p:spPr>
          <a:xfrm>
            <a:off x="439200" y="1170000"/>
            <a:ext cx="8448208" cy="3359065"/>
          </a:xfrm>
        </p:spPr>
        <p:txBody>
          <a:bodyPr/>
          <a:lstStyle/>
          <a:p>
            <a:pPr marL="47625" lvl="1" indent="-47625" eaLnBrk="1" hangingPunct="1">
              <a:spcBef>
                <a:spcPts val="1000"/>
              </a:spcBef>
              <a:buFontTx/>
              <a:buNone/>
              <a:tabLst>
                <a:tab pos="266700" algn="l"/>
              </a:tabLst>
              <a:defRPr/>
            </a:pPr>
            <a:r>
              <a:rPr lang="en-GB" altLang="en-US" sz="1600" b="1">
                <a:solidFill>
                  <a:srgbClr val="004494"/>
                </a:solidFill>
              </a:rPr>
              <a:t>What is CIVITAS?</a:t>
            </a:r>
          </a:p>
          <a:p>
            <a:pPr marL="540000" lvl="1" indent="-241200" eaLnBrk="1" hangingPunct="1">
              <a:spcBef>
                <a:spcPts val="300"/>
              </a:spcBef>
              <a:defRPr/>
            </a:pPr>
            <a:r>
              <a:rPr lang="en-GB" altLang="en-US" sz="1500"/>
              <a:t>The CIVITAS Initiative is one of the flagship programmes helping the European Commission achieve its sustainable mobility and transport goals.</a:t>
            </a:r>
          </a:p>
          <a:p>
            <a:pPr marL="540000" lvl="1" indent="-241200" eaLnBrk="1" hangingPunct="1">
              <a:spcBef>
                <a:spcPts val="300"/>
              </a:spcBef>
              <a:spcAft>
                <a:spcPts val="600"/>
              </a:spcAft>
              <a:defRPr/>
            </a:pPr>
            <a:r>
              <a:rPr lang="en-GB" altLang="en-US" sz="1500"/>
              <a:t>CIVITAS is a network of cities, for cities, working to make sustainable and smart mobility a reality for all through peer-exchange, networking, training, and by encouraging political commitment in support of sustainable mobility.</a:t>
            </a:r>
          </a:p>
          <a:p>
            <a:pPr marL="47625" lvl="1" indent="-47625" eaLnBrk="1" hangingPunct="1">
              <a:spcBef>
                <a:spcPts val="1000"/>
              </a:spcBef>
              <a:buFontTx/>
              <a:buNone/>
              <a:tabLst>
                <a:tab pos="266700" algn="l"/>
              </a:tabLst>
              <a:defRPr/>
            </a:pPr>
            <a:r>
              <a:rPr lang="en-GB" altLang="en-US" sz="1600" b="1">
                <a:solidFill>
                  <a:srgbClr val="004494"/>
                </a:solidFill>
              </a:rPr>
              <a:t>CIVITAS in four key points:</a:t>
            </a:r>
          </a:p>
          <a:p>
            <a:pPr marL="540000" lvl="1" indent="-241200" eaLnBrk="1" hangingPunct="1">
              <a:spcBef>
                <a:spcPts val="300"/>
              </a:spcBef>
              <a:buSzPct val="85000"/>
              <a:buFont typeface="+mj-lt"/>
              <a:buAutoNum type="arabicPeriod"/>
              <a:defRPr/>
            </a:pPr>
            <a:r>
              <a:rPr lang="en-GB" altLang="en-US" sz="1500"/>
              <a:t>Mobility as part of wider sustainable development goals</a:t>
            </a:r>
          </a:p>
          <a:p>
            <a:pPr marL="540000" lvl="1" indent="-241200" eaLnBrk="1" hangingPunct="1">
              <a:spcBef>
                <a:spcPts val="300"/>
              </a:spcBef>
              <a:buSzPct val="85000"/>
              <a:buFont typeface="+mj-lt"/>
              <a:buAutoNum type="arabicPeriod"/>
              <a:defRPr/>
            </a:pPr>
            <a:r>
              <a:rPr lang="en-GB" altLang="en-US" sz="1500"/>
              <a:t>A network of cities, for cities</a:t>
            </a:r>
          </a:p>
          <a:p>
            <a:pPr marL="540000" lvl="1" indent="-241200" eaLnBrk="1" hangingPunct="1">
              <a:spcBef>
                <a:spcPts val="300"/>
              </a:spcBef>
              <a:buSzPct val="85000"/>
              <a:buFont typeface="+mj-lt"/>
              <a:buAutoNum type="arabicPeriod"/>
              <a:defRPr/>
            </a:pPr>
            <a:r>
              <a:rPr lang="en-GB" altLang="en-US" sz="1500"/>
              <a:t>Living Lab &amp; research projects</a:t>
            </a:r>
          </a:p>
          <a:p>
            <a:pPr marL="540000" lvl="1" indent="-241200" eaLnBrk="1" hangingPunct="1">
              <a:spcBef>
                <a:spcPts val="300"/>
              </a:spcBef>
              <a:buSzPct val="85000"/>
              <a:buFont typeface="+mj-lt"/>
              <a:buAutoNum type="arabicPeriod"/>
              <a:defRPr/>
            </a:pPr>
            <a:r>
              <a:rPr lang="en-GB" altLang="en-US" sz="1500"/>
              <a:t>Fostering political commitment </a:t>
            </a:r>
            <a:br>
              <a:rPr lang="en-GB" altLang="en-US" sz="1500"/>
            </a:br>
            <a:r>
              <a:rPr lang="en-GB" altLang="en-US" sz="1500"/>
              <a:t>to sustainable mobility</a:t>
            </a:r>
          </a:p>
        </p:txBody>
      </p:sp>
      <p:sp>
        <p:nvSpPr>
          <p:cNvPr id="11" name="Footer Placeholder 4">
            <a:extLst>
              <a:ext uri="{FF2B5EF4-FFF2-40B4-BE49-F238E27FC236}">
                <a16:creationId xmlns:a16="http://schemas.microsoft.com/office/drawing/2014/main" id="{6705B17E-4701-45F2-B0BC-B5266AD0BA9A}"/>
              </a:ext>
            </a:extLst>
          </p:cNvPr>
          <p:cNvSpPr>
            <a:spLocks noGrp="1"/>
          </p:cNvSpPr>
          <p:nvPr>
            <p:ph type="ftr" sz="quarter" idx="3"/>
          </p:nvPr>
        </p:nvSpPr>
        <p:spPr>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3" name="Slide Number Placeholder 5">
            <a:extLst>
              <a:ext uri="{FF2B5EF4-FFF2-40B4-BE49-F238E27FC236}">
                <a16:creationId xmlns:a16="http://schemas.microsoft.com/office/drawing/2014/main" id="{58817202-32C0-4F10-85E3-691779F00A8F}"/>
              </a:ext>
            </a:extLst>
          </p:cNvPr>
          <p:cNvSpPr>
            <a:spLocks noGrp="1"/>
          </p:cNvSpPr>
          <p:nvPr>
            <p:ph type="sldNum" sz="quarter" idx="4"/>
          </p:nvPr>
        </p:nvSpPr>
        <p:spPr>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4</a:t>
            </a:fld>
            <a:endParaRPr lang="el-GR" sz="1050">
              <a:latin typeface="Arial" panose="020B0604020202020204" pitchFamily="34" charset="0"/>
              <a:cs typeface="Arial" panose="020B0604020202020204" pitchFamily="34" charset="0"/>
            </a:endParaRPr>
          </a:p>
        </p:txBody>
      </p:sp>
      <p:sp>
        <p:nvSpPr>
          <p:cNvPr id="7" name="Title 1"/>
          <p:cNvSpPr txBox="1">
            <a:spLocks/>
          </p:cNvSpPr>
          <p:nvPr/>
        </p:nvSpPr>
        <p:spPr bwMode="auto">
          <a:xfrm>
            <a:off x="439200" y="201600"/>
            <a:ext cx="7343775" cy="864394"/>
          </a:xfrm>
          <a:prstGeom prst="rect">
            <a:avLst/>
          </a:prstGeom>
          <a:noFill/>
          <a:ln w="9525">
            <a:noFill/>
            <a:miter lim="800000"/>
            <a:headEnd/>
            <a:tailEnd/>
          </a:ln>
        </p:spPr>
        <p:txBody>
          <a:bodyPr anchor="ctr"/>
          <a:lstStyle>
            <a:lvl1pPr algn="l" rtl="0" eaLnBrk="0" fontAlgn="base" hangingPunct="0">
              <a:spcBef>
                <a:spcPct val="50000"/>
              </a:spcBef>
              <a:spcAft>
                <a:spcPct val="0"/>
              </a:spcAft>
              <a:defRPr sz="2200" b="1" baseline="0">
                <a:solidFill>
                  <a:srgbClr val="134095"/>
                </a:solidFill>
                <a:latin typeface="+mj-lt"/>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a:lstStyle>
          <a:p>
            <a:pPr eaLnBrk="1" hangingPunct="1">
              <a:defRPr/>
            </a:pPr>
            <a:r>
              <a:rPr lang="en-GB" altLang="en-US" sz="2400" kern="0">
                <a:solidFill>
                  <a:srgbClr val="004494"/>
                </a:solidFill>
                <a:latin typeface="Arial" panose="020B0604020202020204" pitchFamily="34" charset="0"/>
              </a:rPr>
              <a:t>Introducing CIVITAS </a:t>
            </a:r>
            <a:br>
              <a:rPr lang="en-GB" altLang="en-US" sz="2400" kern="0">
                <a:latin typeface="Arial" panose="020B0604020202020204" pitchFamily="34" charset="0"/>
              </a:rPr>
            </a:br>
            <a:r>
              <a:rPr lang="en-GB" altLang="en-US" sz="2000" kern="0">
                <a:solidFill>
                  <a:srgbClr val="29ABE2"/>
                </a:solidFill>
                <a:latin typeface="Arial" panose="020B0604020202020204" pitchFamily="34" charset="0"/>
              </a:rPr>
              <a:t>The Initiative in brief – www.civitas.eu</a:t>
            </a:r>
            <a:endParaRPr lang="en-US" altLang="en-US" sz="2000" kern="0">
              <a:solidFill>
                <a:srgbClr val="29ABE2"/>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84189C8-4A12-4D49-A424-A40BD3B6F36C}"/>
              </a:ext>
            </a:extLst>
          </p:cNvPr>
          <p:cNvGrpSpPr/>
          <p:nvPr/>
        </p:nvGrpSpPr>
        <p:grpSpPr>
          <a:xfrm>
            <a:off x="439200" y="1440000"/>
            <a:ext cx="8114219" cy="2621280"/>
            <a:chOff x="572580" y="1515500"/>
            <a:chExt cx="8114219" cy="2621280"/>
          </a:xfrm>
        </p:grpSpPr>
        <p:pic>
          <p:nvPicPr>
            <p:cNvPr id="6146" name="Picture 3"/>
            <p:cNvPicPr>
              <a:picLocks noChangeAspect="1" noChangeArrowheads="1"/>
            </p:cNvPicPr>
            <p:nvPr/>
          </p:nvPicPr>
          <p:blipFill>
            <a:blip r:embed="rId3" cstate="print"/>
            <a:srcRect/>
            <a:stretch>
              <a:fillRect/>
            </a:stretch>
          </p:blipFill>
          <p:spPr bwMode="auto">
            <a:xfrm>
              <a:off x="8074025" y="3219451"/>
              <a:ext cx="490538" cy="192881"/>
            </a:xfrm>
            <a:prstGeom prst="rect">
              <a:avLst/>
            </a:prstGeom>
            <a:noFill/>
            <a:ln w="9525">
              <a:noFill/>
              <a:miter lim="800000"/>
              <a:headEnd/>
              <a:tailEnd/>
            </a:ln>
          </p:spPr>
        </p:pic>
        <p:grpSp>
          <p:nvGrpSpPr>
            <p:cNvPr id="8" name="Group 7">
              <a:extLst>
                <a:ext uri="{FF2B5EF4-FFF2-40B4-BE49-F238E27FC236}">
                  <a16:creationId xmlns:a16="http://schemas.microsoft.com/office/drawing/2014/main" id="{60A1651B-C69B-4657-A53A-184B8DE13604}"/>
                </a:ext>
              </a:extLst>
            </p:cNvPr>
            <p:cNvGrpSpPr/>
            <p:nvPr/>
          </p:nvGrpSpPr>
          <p:grpSpPr>
            <a:xfrm>
              <a:off x="572580" y="1515500"/>
              <a:ext cx="2520890" cy="2621280"/>
              <a:chOff x="436460" y="1515500"/>
              <a:chExt cx="2343784" cy="2621280"/>
            </a:xfrm>
          </p:grpSpPr>
          <p:sp>
            <p:nvSpPr>
              <p:cNvPr id="2" name="Rectangle 1">
                <a:extLst>
                  <a:ext uri="{FF2B5EF4-FFF2-40B4-BE49-F238E27FC236}">
                    <a16:creationId xmlns:a16="http://schemas.microsoft.com/office/drawing/2014/main" id="{820633E7-7D4F-4B3C-AA5E-07CE41F88CDC}"/>
                  </a:ext>
                </a:extLst>
              </p:cNvPr>
              <p:cNvSpPr/>
              <p:nvPr/>
            </p:nvSpPr>
            <p:spPr>
              <a:xfrm>
                <a:off x="436460" y="1515500"/>
                <a:ext cx="2343784" cy="262128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CE6BA89C-4841-4DD3-B59D-EB5CA4F25123}"/>
                  </a:ext>
                </a:extLst>
              </p:cNvPr>
              <p:cNvSpPr txBox="1"/>
              <p:nvPr/>
            </p:nvSpPr>
            <p:spPr>
              <a:xfrm>
                <a:off x="492699" y="1605293"/>
                <a:ext cx="2231306" cy="2139047"/>
              </a:xfrm>
              <a:prstGeom prst="rect">
                <a:avLst/>
              </a:prstGeom>
              <a:noFill/>
            </p:spPr>
            <p:txBody>
              <a:bodyPr wrap="square" rtlCol="0">
                <a:spAutoFit/>
              </a:bodyPr>
              <a:lstStyle/>
              <a:p>
                <a:pPr algn="ctr">
                  <a:spcAft>
                    <a:spcPts val="8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URBAN REALITIES</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70% of Europeans live in urban environments.</a:t>
                </a:r>
              </a:p>
              <a:p>
                <a:pPr marL="288000" indent="-144000">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Cities feel the effects of transport-related emissions most intensely.</a:t>
                </a:r>
              </a:p>
            </p:txBody>
          </p:sp>
        </p:grpSp>
        <p:grpSp>
          <p:nvGrpSpPr>
            <p:cNvPr id="7" name="Group 6">
              <a:extLst>
                <a:ext uri="{FF2B5EF4-FFF2-40B4-BE49-F238E27FC236}">
                  <a16:creationId xmlns:a16="http://schemas.microsoft.com/office/drawing/2014/main" id="{3C732D1D-85C3-4AF2-92C0-6B0EE7B801EF}"/>
                </a:ext>
              </a:extLst>
            </p:cNvPr>
            <p:cNvGrpSpPr/>
            <p:nvPr/>
          </p:nvGrpSpPr>
          <p:grpSpPr>
            <a:xfrm>
              <a:off x="3383014" y="1515500"/>
              <a:ext cx="2555078" cy="2621280"/>
              <a:chOff x="3246894" y="1515500"/>
              <a:chExt cx="2343784" cy="2621280"/>
            </a:xfrm>
          </p:grpSpPr>
          <p:sp>
            <p:nvSpPr>
              <p:cNvPr id="58" name="Rectangle 57">
                <a:extLst>
                  <a:ext uri="{FF2B5EF4-FFF2-40B4-BE49-F238E27FC236}">
                    <a16:creationId xmlns:a16="http://schemas.microsoft.com/office/drawing/2014/main" id="{300EFEDF-F71C-4855-8C41-14D6AC73FBDF}"/>
                  </a:ext>
                </a:extLst>
              </p:cNvPr>
              <p:cNvSpPr/>
              <p:nvPr/>
            </p:nvSpPr>
            <p:spPr>
              <a:xfrm>
                <a:off x="3246894" y="1515500"/>
                <a:ext cx="2343784" cy="262128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TextBox 59">
                <a:extLst>
                  <a:ext uri="{FF2B5EF4-FFF2-40B4-BE49-F238E27FC236}">
                    <a16:creationId xmlns:a16="http://schemas.microsoft.com/office/drawing/2014/main" id="{7A39B2CA-6CDA-428B-B253-DF08C37C1324}"/>
                  </a:ext>
                </a:extLst>
              </p:cNvPr>
              <p:cNvSpPr txBox="1"/>
              <p:nvPr/>
            </p:nvSpPr>
            <p:spPr>
              <a:xfrm>
                <a:off x="3303133" y="1605293"/>
                <a:ext cx="2231306" cy="2369880"/>
              </a:xfrm>
              <a:prstGeom prst="rect">
                <a:avLst/>
              </a:prstGeom>
              <a:noFill/>
            </p:spPr>
            <p:txBody>
              <a:bodyPr wrap="square" rtlCol="0">
                <a:spAutoFit/>
              </a:bodyPr>
              <a:lstStyle/>
              <a:p>
                <a:pPr algn="ctr">
                  <a:spcAft>
                    <a:spcPts val="8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CLIMATE CRISIS</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Transport accounts for nearly one quarter of all EU greenhouse gas emissions.</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Sustainable mobility is critical to reaching EU and local climate goals.</a:t>
                </a:r>
              </a:p>
            </p:txBody>
          </p:sp>
        </p:grpSp>
        <p:grpSp>
          <p:nvGrpSpPr>
            <p:cNvPr id="6" name="Group 5">
              <a:extLst>
                <a:ext uri="{FF2B5EF4-FFF2-40B4-BE49-F238E27FC236}">
                  <a16:creationId xmlns:a16="http://schemas.microsoft.com/office/drawing/2014/main" id="{63B81341-C88E-4220-9E6B-C95E6C877DF4}"/>
                </a:ext>
              </a:extLst>
            </p:cNvPr>
            <p:cNvGrpSpPr/>
            <p:nvPr/>
          </p:nvGrpSpPr>
          <p:grpSpPr>
            <a:xfrm>
              <a:off x="6227636" y="1515500"/>
              <a:ext cx="2459163" cy="2621280"/>
              <a:chOff x="6091517" y="1515500"/>
              <a:chExt cx="2343784" cy="2621280"/>
            </a:xfrm>
          </p:grpSpPr>
          <p:sp>
            <p:nvSpPr>
              <p:cNvPr id="59" name="Rectangle 58">
                <a:extLst>
                  <a:ext uri="{FF2B5EF4-FFF2-40B4-BE49-F238E27FC236}">
                    <a16:creationId xmlns:a16="http://schemas.microsoft.com/office/drawing/2014/main" id="{C4DC0678-DA83-4EC7-ABB6-31D8927894E2}"/>
                  </a:ext>
                </a:extLst>
              </p:cNvPr>
              <p:cNvSpPr/>
              <p:nvPr/>
            </p:nvSpPr>
            <p:spPr>
              <a:xfrm>
                <a:off x="6091517" y="1515500"/>
                <a:ext cx="2343784" cy="262128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a:extLst>
                  <a:ext uri="{FF2B5EF4-FFF2-40B4-BE49-F238E27FC236}">
                    <a16:creationId xmlns:a16="http://schemas.microsoft.com/office/drawing/2014/main" id="{BE1EB7AE-10D6-4184-B9C5-E48316F2645C}"/>
                  </a:ext>
                </a:extLst>
              </p:cNvPr>
              <p:cNvSpPr txBox="1"/>
              <p:nvPr/>
            </p:nvSpPr>
            <p:spPr>
              <a:xfrm>
                <a:off x="6147756" y="1605293"/>
                <a:ext cx="2231306" cy="2139047"/>
              </a:xfrm>
              <a:prstGeom prst="rect">
                <a:avLst/>
              </a:prstGeom>
              <a:noFill/>
            </p:spPr>
            <p:txBody>
              <a:bodyPr wrap="square" rtlCol="0">
                <a:spAutoFit/>
              </a:bodyPr>
              <a:lstStyle/>
              <a:p>
                <a:pPr algn="ctr">
                  <a:spcAft>
                    <a:spcPts val="800"/>
                  </a:spcAft>
                </a:pPr>
                <a:r>
                  <a:rPr lang="en-GB" sz="1800" b="1">
                    <a:solidFill>
                      <a:schemeClr val="bg1"/>
                    </a:solidFill>
                    <a:latin typeface="Arial" panose="020B0604020202020204" pitchFamily="34" charset="0"/>
                    <a:ea typeface="Open Sans" panose="020B0606030504020204" pitchFamily="34" charset="0"/>
                    <a:cs typeface="Arial" panose="020B0604020202020204" pitchFamily="34" charset="0"/>
                  </a:rPr>
                  <a:t>BROAD BENEFITS</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Less noise and air pollution improves urban environments for all.</a:t>
                </a:r>
              </a:p>
              <a:p>
                <a:pPr marL="288000" indent="-144000">
                  <a:spcAft>
                    <a:spcPts val="400"/>
                  </a:spcAft>
                  <a:buFont typeface="Arial" panose="020B0604020202020204" pitchFamily="34" charset="0"/>
                  <a:buChar char="•"/>
                </a:pP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Health outcomes improve with more active lifestyles.</a:t>
                </a:r>
              </a:p>
            </p:txBody>
          </p:sp>
        </p:grpSp>
      </p:grpSp>
      <p:sp>
        <p:nvSpPr>
          <p:cNvPr id="16" name="Title 1">
            <a:extLst>
              <a:ext uri="{FF2B5EF4-FFF2-40B4-BE49-F238E27FC236}">
                <a16:creationId xmlns:a16="http://schemas.microsoft.com/office/drawing/2014/main" id="{29B8060A-C769-4A51-AD34-B752EF7D5E92}"/>
              </a:ext>
            </a:extLst>
          </p:cNvPr>
          <p:cNvSpPr txBox="1">
            <a:spLocks/>
          </p:cNvSpPr>
          <p:nvPr/>
        </p:nvSpPr>
        <p:spPr bwMode="auto">
          <a:xfrm>
            <a:off x="439200" y="201600"/>
            <a:ext cx="6380864" cy="8643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50000"/>
              </a:spcBef>
              <a:spcAft>
                <a:spcPct val="0"/>
              </a:spcAft>
              <a:defRPr sz="2200" b="1" baseline="0">
                <a:solidFill>
                  <a:srgbClr val="134095"/>
                </a:solidFill>
                <a:latin typeface="Open Sans" panose="020B0606030504020204" pitchFamily="34" charset="0"/>
                <a:ea typeface="MS PGothic" pitchFamily="34" charset="-128"/>
                <a:cs typeface="MS PGothic"/>
              </a:defRPr>
            </a:lvl1pPr>
            <a:lvl2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2pPr>
            <a:lvl3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3pPr>
            <a:lvl4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4pPr>
            <a:lvl5pPr algn="l" rtl="0" eaLnBrk="0" fontAlgn="base" hangingPunct="0">
              <a:spcBef>
                <a:spcPct val="50000"/>
              </a:spcBef>
              <a:spcAft>
                <a:spcPct val="0"/>
              </a:spcAft>
              <a:defRPr sz="2200" b="1">
                <a:solidFill>
                  <a:srgbClr val="FFFFFF"/>
                </a:solidFill>
                <a:latin typeface="Arial" charset="0"/>
                <a:ea typeface="MS PGothic" pitchFamily="34" charset="-128"/>
                <a:cs typeface="MS PGothic"/>
              </a:defRPr>
            </a:lvl5pPr>
            <a:lvl6pPr marL="457200" algn="l" rtl="0" eaLnBrk="1" fontAlgn="base" hangingPunct="1">
              <a:spcBef>
                <a:spcPct val="50000"/>
              </a:spcBef>
              <a:spcAft>
                <a:spcPct val="0"/>
              </a:spcAft>
              <a:defRPr sz="2200" b="1">
                <a:solidFill>
                  <a:srgbClr val="134095"/>
                </a:solidFill>
                <a:latin typeface="Arial" charset="0"/>
              </a:defRPr>
            </a:lvl6pPr>
            <a:lvl7pPr marL="914400" algn="l" rtl="0" eaLnBrk="1" fontAlgn="base" hangingPunct="1">
              <a:spcBef>
                <a:spcPct val="50000"/>
              </a:spcBef>
              <a:spcAft>
                <a:spcPct val="0"/>
              </a:spcAft>
              <a:defRPr sz="2200" b="1">
                <a:solidFill>
                  <a:srgbClr val="134095"/>
                </a:solidFill>
                <a:latin typeface="Arial" charset="0"/>
              </a:defRPr>
            </a:lvl7pPr>
            <a:lvl8pPr marL="1371600" algn="l" rtl="0" eaLnBrk="1" fontAlgn="base" hangingPunct="1">
              <a:spcBef>
                <a:spcPct val="50000"/>
              </a:spcBef>
              <a:spcAft>
                <a:spcPct val="0"/>
              </a:spcAft>
              <a:defRPr sz="2200" b="1">
                <a:solidFill>
                  <a:srgbClr val="134095"/>
                </a:solidFill>
                <a:latin typeface="Arial" charset="0"/>
              </a:defRPr>
            </a:lvl8pPr>
            <a:lvl9pPr marL="1828800" algn="l" rtl="0" eaLnBrk="1" fontAlgn="base" hangingPunct="1">
              <a:spcBef>
                <a:spcPct val="50000"/>
              </a:spcBef>
              <a:spcAft>
                <a:spcPct val="0"/>
              </a:spcAft>
              <a:defRPr sz="2200" b="1">
                <a:solidFill>
                  <a:srgbClr val="134095"/>
                </a:solidFill>
                <a:latin typeface="Arial" charset="0"/>
              </a:defRPr>
            </a:lvl9pPr>
          </a:lstStyle>
          <a:p>
            <a:pPr eaLnBrk="1" hangingPunct="1">
              <a:defRPr/>
            </a:pPr>
            <a:r>
              <a:rPr lang="en-GB" altLang="en-US" sz="2400" kern="0">
                <a:solidFill>
                  <a:srgbClr val="004494"/>
                </a:solidFill>
                <a:latin typeface="Arial" panose="020B0604020202020204" pitchFamily="34" charset="0"/>
              </a:rPr>
              <a:t>Introducing CIVITAS </a:t>
            </a:r>
            <a:br>
              <a:rPr lang="en-GB" altLang="en-US" sz="2800" kern="0">
                <a:latin typeface="Arial" panose="020B0604020202020204" pitchFamily="34" charset="0"/>
              </a:rPr>
            </a:br>
            <a:r>
              <a:rPr lang="en-GB" altLang="en-US" sz="2000" kern="0">
                <a:solidFill>
                  <a:srgbClr val="29ABE2"/>
                </a:solidFill>
                <a:latin typeface="Arial" panose="020B0604020202020204" pitchFamily="34" charset="0"/>
              </a:rPr>
              <a:t>Why is sustainable mobility a priority?</a:t>
            </a:r>
            <a:endParaRPr lang="en-US" altLang="en-US" sz="2000" kern="0">
              <a:solidFill>
                <a:srgbClr val="29ABE2"/>
              </a:solidFill>
              <a:latin typeface="Arial" panose="020B0604020202020204" pitchFamily="34" charset="0"/>
            </a:endParaRPr>
          </a:p>
        </p:txBody>
      </p:sp>
      <p:sp>
        <p:nvSpPr>
          <p:cNvPr id="14" name="Footer Placeholder 4">
            <a:extLst>
              <a:ext uri="{FF2B5EF4-FFF2-40B4-BE49-F238E27FC236}">
                <a16:creationId xmlns:a16="http://schemas.microsoft.com/office/drawing/2014/main" id="{7D80119F-96DC-42A7-ABB6-62F108240A0E}"/>
              </a:ext>
            </a:extLst>
          </p:cNvPr>
          <p:cNvSpPr>
            <a:spLocks noGrp="1"/>
          </p:cNvSpPr>
          <p:nvPr>
            <p:ph type="ftr" sz="quarter" idx="3"/>
          </p:nvPr>
        </p:nvSpPr>
        <p:spPr>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5" name="Slide Number Placeholder 5">
            <a:extLst>
              <a:ext uri="{FF2B5EF4-FFF2-40B4-BE49-F238E27FC236}">
                <a16:creationId xmlns:a16="http://schemas.microsoft.com/office/drawing/2014/main" id="{F994D628-587C-4166-AAB7-176AAE112686}"/>
              </a:ext>
            </a:extLst>
          </p:cNvPr>
          <p:cNvSpPr>
            <a:spLocks noGrp="1"/>
          </p:cNvSpPr>
          <p:nvPr>
            <p:ph type="sldNum" sz="quarter" idx="4"/>
          </p:nvPr>
        </p:nvSpPr>
        <p:spPr>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5</a:t>
            </a:fld>
            <a:endParaRPr lang="el-GR" sz="105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1366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39200" y="201600"/>
            <a:ext cx="7343775" cy="864394"/>
          </a:xfrm>
        </p:spPr>
        <p:txBody>
          <a:bodyPr/>
          <a:lstStyle/>
          <a:p>
            <a:pPr eaLnBrk="1" hangingPunct="1"/>
            <a:r>
              <a:rPr lang="en-US" sz="2400"/>
              <a:t>Introducing CIVITAS </a:t>
            </a:r>
            <a:br>
              <a:rPr lang="en-US" sz="2400"/>
            </a:br>
            <a:r>
              <a:rPr lang="en-US" sz="2000">
                <a:solidFill>
                  <a:srgbClr val="29ABE2"/>
                </a:solidFill>
              </a:rPr>
              <a:t>The policy picture</a:t>
            </a:r>
          </a:p>
        </p:txBody>
      </p:sp>
      <p:sp>
        <p:nvSpPr>
          <p:cNvPr id="5" name="TextBox 4"/>
          <p:cNvSpPr txBox="1"/>
          <p:nvPr/>
        </p:nvSpPr>
        <p:spPr bwMode="auto">
          <a:xfrm>
            <a:off x="647564" y="1491854"/>
            <a:ext cx="1636987" cy="707886"/>
          </a:xfrm>
          <a:prstGeom prst="rect">
            <a:avLst/>
          </a:prstGeom>
          <a:noFill/>
        </p:spPr>
        <p:txBody>
          <a:bodyPr wrap="none">
            <a:spAutoFit/>
          </a:bodyPr>
          <a:lstStyle/>
          <a:p>
            <a:pPr algn="ctr">
              <a:defRPr/>
            </a:pPr>
            <a:r>
              <a:rPr lang="en-AU" sz="2000">
                <a:solidFill>
                  <a:schemeClr val="bg1"/>
                </a:solidFill>
                <a:latin typeface="Arial" panose="020B0604020202020204" pitchFamily="34" charset="0"/>
                <a:cs typeface="Arial" panose="020B0604020202020204" pitchFamily="34" charset="0"/>
              </a:rPr>
              <a:t>6 phases</a:t>
            </a:r>
          </a:p>
          <a:p>
            <a:pPr algn="ctr">
              <a:defRPr/>
            </a:pPr>
            <a:r>
              <a:rPr lang="en-AU" sz="2000">
                <a:solidFill>
                  <a:schemeClr val="bg1"/>
                </a:solidFill>
                <a:latin typeface="Arial" panose="020B0604020202020204" pitchFamily="34" charset="0"/>
                <a:cs typeface="Arial" panose="020B0604020202020204" pitchFamily="34" charset="0"/>
              </a:rPr>
              <a:t>(2002-today)</a:t>
            </a:r>
            <a:endParaRPr lang="de-DE" sz="2000">
              <a:solidFill>
                <a:schemeClr val="bg1"/>
              </a:solidFill>
              <a:latin typeface="Arial" panose="020B0604020202020204" pitchFamily="34" charset="0"/>
              <a:cs typeface="Arial" panose="020B0604020202020204" pitchFamily="34" charset="0"/>
            </a:endParaRPr>
          </a:p>
        </p:txBody>
      </p:sp>
      <p:sp>
        <p:nvSpPr>
          <p:cNvPr id="14" name="TextBox 13"/>
          <p:cNvSpPr txBox="1"/>
          <p:nvPr/>
        </p:nvSpPr>
        <p:spPr bwMode="auto">
          <a:xfrm>
            <a:off x="2665662" y="1480679"/>
            <a:ext cx="1885453" cy="707886"/>
          </a:xfrm>
          <a:prstGeom prst="rect">
            <a:avLst/>
          </a:prstGeom>
          <a:noFill/>
        </p:spPr>
        <p:txBody>
          <a:bodyPr wrap="none">
            <a:spAutoFit/>
          </a:bodyPr>
          <a:lstStyle/>
          <a:p>
            <a:pPr algn="ctr">
              <a:defRPr/>
            </a:pPr>
            <a:r>
              <a:rPr lang="en-AU" sz="2000">
                <a:solidFill>
                  <a:schemeClr val="bg1"/>
                </a:solidFill>
                <a:latin typeface="Arial" panose="020B0604020202020204" pitchFamily="34" charset="0"/>
                <a:cs typeface="Arial" panose="020B0604020202020204" pitchFamily="34" charset="0"/>
              </a:rPr>
              <a:t>300+ CIVITAS </a:t>
            </a:r>
          </a:p>
          <a:p>
            <a:pPr algn="ctr">
              <a:defRPr/>
            </a:pPr>
            <a:r>
              <a:rPr lang="en-AU" sz="2000">
                <a:solidFill>
                  <a:schemeClr val="bg1"/>
                </a:solidFill>
                <a:latin typeface="Arial" panose="020B0604020202020204" pitchFamily="34" charset="0"/>
                <a:cs typeface="Arial" panose="020B0604020202020204" pitchFamily="34" charset="0"/>
              </a:rPr>
              <a:t>member cities</a:t>
            </a:r>
            <a:endParaRPr lang="de-DE" sz="2000">
              <a:solidFill>
                <a:schemeClr val="bg1"/>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1ADE06D0-1C8F-4319-AF1E-F0C730657A88}"/>
              </a:ext>
            </a:extLst>
          </p:cNvPr>
          <p:cNvGrpSpPr/>
          <p:nvPr/>
        </p:nvGrpSpPr>
        <p:grpSpPr>
          <a:xfrm>
            <a:off x="439200" y="1440000"/>
            <a:ext cx="8453344" cy="2802866"/>
            <a:chOff x="308788" y="1292882"/>
            <a:chExt cx="8453344" cy="2802866"/>
          </a:xfrm>
        </p:grpSpPr>
        <p:grpSp>
          <p:nvGrpSpPr>
            <p:cNvPr id="20" name="Group 19">
              <a:extLst>
                <a:ext uri="{FF2B5EF4-FFF2-40B4-BE49-F238E27FC236}">
                  <a16:creationId xmlns:a16="http://schemas.microsoft.com/office/drawing/2014/main" id="{A8148D1A-2E00-4FA3-902F-3874093346D5}"/>
                </a:ext>
              </a:extLst>
            </p:cNvPr>
            <p:cNvGrpSpPr/>
            <p:nvPr/>
          </p:nvGrpSpPr>
          <p:grpSpPr>
            <a:xfrm>
              <a:off x="308788" y="1292882"/>
              <a:ext cx="5685612" cy="2786335"/>
              <a:chOff x="546689" y="3135890"/>
              <a:chExt cx="7857742" cy="1175007"/>
            </a:xfrm>
          </p:grpSpPr>
          <p:sp>
            <p:nvSpPr>
              <p:cNvPr id="21" name="Rectangle 20">
                <a:extLst>
                  <a:ext uri="{FF2B5EF4-FFF2-40B4-BE49-F238E27FC236}">
                    <a16:creationId xmlns:a16="http://schemas.microsoft.com/office/drawing/2014/main" id="{ABF30A08-F19B-4497-918A-0E4D90B7D990}"/>
                  </a:ext>
                </a:extLst>
              </p:cNvPr>
              <p:cNvSpPr/>
              <p:nvPr/>
            </p:nvSpPr>
            <p:spPr>
              <a:xfrm>
                <a:off x="546689" y="3135890"/>
                <a:ext cx="7857742" cy="1175007"/>
              </a:xfrm>
              <a:prstGeom prst="rect">
                <a:avLst/>
              </a:prstGeom>
              <a:solidFill>
                <a:srgbClr val="004494"/>
              </a:solidFill>
              <a:ln>
                <a:noFill/>
              </a:ln>
              <a:effectLst>
                <a:outerShdw dist="38100" dir="2700000" sx="102000" sy="102000" algn="tl" rotWithShape="0">
                  <a:schemeClr val="accent1">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BABA0A1B-070D-4E50-891A-5A8C40043F2B}"/>
                  </a:ext>
                </a:extLst>
              </p:cNvPr>
              <p:cNvSpPr txBox="1"/>
              <p:nvPr/>
            </p:nvSpPr>
            <p:spPr>
              <a:xfrm>
                <a:off x="735234" y="3191254"/>
                <a:ext cx="7480650" cy="1064282"/>
              </a:xfrm>
              <a:prstGeom prst="rect">
                <a:avLst/>
              </a:prstGeom>
              <a:noFill/>
            </p:spPr>
            <p:txBody>
              <a:bodyPr wrap="square" rtlCol="0" anchor="ctr">
                <a:spAutoFit/>
              </a:bodyPr>
              <a:lstStyle/>
              <a:p>
                <a:pPr>
                  <a:spcAft>
                    <a:spcPts val="400"/>
                  </a:spcAft>
                </a:pPr>
                <a:r>
                  <a:rPr lang="de-DE" b="1">
                    <a:solidFill>
                      <a:schemeClr val="bg1"/>
                    </a:solidFill>
                    <a:latin typeface="Arial" panose="020B0604020202020204" pitchFamily="34" charset="0"/>
                    <a:ea typeface="Open Sans" panose="020B0606030504020204" pitchFamily="34" charset="0"/>
                    <a:cs typeface="Arial" panose="020B0604020202020204" pitchFamily="34" charset="0"/>
                  </a:rPr>
                  <a:t>URBAN MOBILITY IS CRUCIAL TO </a:t>
                </a:r>
                <a:br>
                  <a:rPr lang="de-DE" b="1">
                    <a:solidFill>
                      <a:schemeClr val="bg1"/>
                    </a:solidFill>
                    <a:latin typeface="Arial" panose="020B0604020202020204" pitchFamily="34" charset="0"/>
                    <a:ea typeface="Open Sans" panose="020B0606030504020204" pitchFamily="34" charset="0"/>
                    <a:cs typeface="Arial" panose="020B0604020202020204" pitchFamily="34" charset="0"/>
                  </a:rPr>
                </a:br>
                <a:r>
                  <a:rPr lang="de-DE" b="1">
                    <a:solidFill>
                      <a:schemeClr val="bg1"/>
                    </a:solidFill>
                    <a:latin typeface="Arial" panose="020B0604020202020204" pitchFamily="34" charset="0"/>
                    <a:ea typeface="Open Sans" panose="020B0606030504020204" pitchFamily="34" charset="0"/>
                    <a:cs typeface="Arial" panose="020B0604020202020204" pitchFamily="34" charset="0"/>
                  </a:rPr>
                  <a:t>KEY EU POLICIES:</a:t>
                </a:r>
                <a:endParaRPr lang="en-GB" b="1">
                  <a:solidFill>
                    <a:schemeClr val="bg1"/>
                  </a:solidFill>
                  <a:latin typeface="Arial" panose="020B0604020202020204" pitchFamily="34" charset="0"/>
                  <a:ea typeface="Open Sans" panose="020B0606030504020204" pitchFamily="34" charset="0"/>
                  <a:cs typeface="Arial" panose="020B0604020202020204" pitchFamily="34" charset="0"/>
                </a:endParaRPr>
              </a:p>
              <a:p>
                <a:pPr marL="288000" indent="-144000">
                  <a:spcAft>
                    <a:spcPts val="400"/>
                  </a:spcAft>
                  <a:buFont typeface="Arial" panose="020B0604020202020204" pitchFamily="34" charset="0"/>
                  <a:buChar char="•"/>
                </a:pPr>
                <a:r>
                  <a:rPr lang="en-GB" sz="2000">
                    <a:solidFill>
                      <a:schemeClr val="bg1"/>
                    </a:solidFill>
                    <a:latin typeface="Arial" panose="020B0604020202020204" pitchFamily="34" charset="0"/>
                    <a:ea typeface="Open Sans" panose="020B0606030504020204" pitchFamily="34" charset="0"/>
                    <a:cs typeface="Arial" panose="020B0604020202020204" pitchFamily="34" charset="0"/>
                  </a:rPr>
                  <a:t>European Green Deal</a:t>
                </a:r>
              </a:p>
              <a:p>
                <a:pPr marL="288000" indent="-144000">
                  <a:spcAft>
                    <a:spcPts val="400"/>
                  </a:spcAft>
                  <a:buFont typeface="Arial" panose="020B0604020202020204" pitchFamily="34" charset="0"/>
                  <a:buChar char="•"/>
                </a:pPr>
                <a:r>
                  <a:rPr lang="de-DE" sz="2000">
                    <a:solidFill>
                      <a:schemeClr val="bg1"/>
                    </a:solidFill>
                    <a:latin typeface="Arial" panose="020B0604020202020204" pitchFamily="34" charset="0"/>
                    <a:ea typeface="Open Sans" panose="020B0606030504020204" pitchFamily="34" charset="0"/>
                    <a:cs typeface="Arial" panose="020B0604020202020204" pitchFamily="34" charset="0"/>
                  </a:rPr>
                  <a:t>The 2020 Sustainable and Smart Mobility Strategy</a:t>
                </a:r>
              </a:p>
              <a:p>
                <a:pPr marL="288000" indent="-144000">
                  <a:spcAft>
                    <a:spcPts val="400"/>
                  </a:spcAft>
                  <a:buFont typeface="Arial" panose="020B0604020202020204" pitchFamily="34" charset="0"/>
                  <a:buChar char="•"/>
                </a:pPr>
                <a:r>
                  <a:rPr lang="de-DE" sz="2000">
                    <a:solidFill>
                      <a:schemeClr val="bg1"/>
                    </a:solidFill>
                    <a:latin typeface="Arial" panose="020B0604020202020204" pitchFamily="34" charset="0"/>
                    <a:ea typeface="Open Sans" panose="020B0606030504020204" pitchFamily="34" charset="0"/>
                    <a:cs typeface="Arial" panose="020B0604020202020204" pitchFamily="34" charset="0"/>
                  </a:rPr>
                  <a:t>The EU Climate-Neutral and Smart Cities Mission</a:t>
                </a:r>
              </a:p>
            </p:txBody>
          </p:sp>
        </p:grpSp>
        <p:grpSp>
          <p:nvGrpSpPr>
            <p:cNvPr id="26" name="Group 25">
              <a:extLst>
                <a:ext uri="{FF2B5EF4-FFF2-40B4-BE49-F238E27FC236}">
                  <a16:creationId xmlns:a16="http://schemas.microsoft.com/office/drawing/2014/main" id="{725D1C37-6AAD-4CDA-A23F-B10333091896}"/>
                </a:ext>
              </a:extLst>
            </p:cNvPr>
            <p:cNvGrpSpPr/>
            <p:nvPr/>
          </p:nvGrpSpPr>
          <p:grpSpPr>
            <a:xfrm>
              <a:off x="6302969" y="1309413"/>
              <a:ext cx="2459163" cy="2786335"/>
              <a:chOff x="6091517" y="1515500"/>
              <a:chExt cx="2343784" cy="2621280"/>
            </a:xfrm>
          </p:grpSpPr>
          <p:sp>
            <p:nvSpPr>
              <p:cNvPr id="27" name="Rectangle 26">
                <a:extLst>
                  <a:ext uri="{FF2B5EF4-FFF2-40B4-BE49-F238E27FC236}">
                    <a16:creationId xmlns:a16="http://schemas.microsoft.com/office/drawing/2014/main" id="{43A4FBB6-481E-4533-AA4A-B3A187EC6879}"/>
                  </a:ext>
                </a:extLst>
              </p:cNvPr>
              <p:cNvSpPr/>
              <p:nvPr/>
            </p:nvSpPr>
            <p:spPr>
              <a:xfrm>
                <a:off x="6091517" y="1515500"/>
                <a:ext cx="2343784" cy="2621280"/>
              </a:xfrm>
              <a:prstGeom prst="rect">
                <a:avLst/>
              </a:prstGeom>
              <a:ln>
                <a:noFill/>
              </a:ln>
              <a:effectLst>
                <a:outerShdw dist="38100" dir="2700000" sx="102000" sy="102000" algn="tl" rotWithShape="0">
                  <a:srgbClr val="004494">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E4147190-412C-4CAC-A3A7-4EC4EE5B65DC}"/>
                  </a:ext>
                </a:extLst>
              </p:cNvPr>
              <p:cNvSpPr txBox="1"/>
              <p:nvPr/>
            </p:nvSpPr>
            <p:spPr>
              <a:xfrm>
                <a:off x="6142322" y="1582886"/>
                <a:ext cx="2231306" cy="2243971"/>
              </a:xfrm>
              <a:prstGeom prst="rect">
                <a:avLst/>
              </a:prstGeom>
              <a:noFill/>
            </p:spPr>
            <p:txBody>
              <a:bodyPr wrap="square" rtlCol="0">
                <a:spAutoFit/>
              </a:bodyPr>
              <a:lstStyle/>
              <a:p>
                <a:pPr indent="177800" algn="ctr">
                  <a:spcAft>
                    <a:spcPts val="800"/>
                  </a:spcAft>
                </a:pPr>
                <a:r>
                  <a:rPr lang="en-GB" sz="1700" b="1">
                    <a:solidFill>
                      <a:schemeClr val="bg1"/>
                    </a:solidFill>
                    <a:latin typeface="Arial" panose="020B0604020202020204" pitchFamily="34" charset="0"/>
                    <a:ea typeface="Open Sans" panose="020B0606030504020204" pitchFamily="34" charset="0"/>
                    <a:cs typeface="Arial" panose="020B0604020202020204" pitchFamily="34" charset="0"/>
                  </a:rPr>
                  <a:t>OTHER RELEVANT POLICIES</a:t>
                </a:r>
              </a:p>
              <a:p>
                <a:pPr marL="288000" indent="-144000">
                  <a:spcAft>
                    <a:spcPts val="400"/>
                  </a:spcAft>
                  <a:buFont typeface="Arial" panose="020B0604020202020204" pitchFamily="34" charset="0"/>
                  <a:buChar char="•"/>
                </a:pPr>
                <a:r>
                  <a:rPr lang="de-DE" sz="1500">
                    <a:solidFill>
                      <a:schemeClr val="bg1"/>
                    </a:solidFill>
                    <a:latin typeface="Arial" panose="020B0604020202020204" pitchFamily="34" charset="0"/>
                    <a:ea typeface="Open Sans" panose="020B0606030504020204" pitchFamily="34" charset="0"/>
                    <a:cs typeface="Arial" panose="020B0604020202020204" pitchFamily="34" charset="0"/>
                  </a:rPr>
                  <a:t>E</a:t>
                </a: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valuation of Urban Mobility Package</a:t>
                </a:r>
                <a:r>
                  <a:rPr lang="de-DE" sz="1500">
                    <a:solidFill>
                      <a:schemeClr val="bg1"/>
                    </a:solidFill>
                    <a:latin typeface="Arial" panose="020B0604020202020204" pitchFamily="34" charset="0"/>
                    <a:ea typeface="Open Sans" panose="020B0606030504020204" pitchFamily="34" charset="0"/>
                    <a:cs typeface="Arial" panose="020B0604020202020204" pitchFamily="34" charset="0"/>
                  </a:rPr>
                  <a:t> - 2013 </a:t>
                </a:r>
              </a:p>
              <a:p>
                <a:pPr marL="288000" indent="-144000">
                  <a:spcAft>
                    <a:spcPts val="400"/>
                  </a:spcAft>
                  <a:buFont typeface="Arial" panose="020B0604020202020204" pitchFamily="34" charset="0"/>
                  <a:buChar char="•"/>
                </a:pPr>
                <a:r>
                  <a:rPr lang="de-DE" sz="1500">
                    <a:solidFill>
                      <a:schemeClr val="bg1"/>
                    </a:solidFill>
                    <a:latin typeface="Arial" panose="020B0604020202020204" pitchFamily="34" charset="0"/>
                    <a:ea typeface="Open Sans" panose="020B0606030504020204" pitchFamily="34" charset="0"/>
                    <a:cs typeface="Arial" panose="020B0604020202020204" pitchFamily="34" charset="0"/>
                  </a:rPr>
                  <a:t>Europe on the Move: </a:t>
                </a:r>
                <a:r>
                  <a:rPr lang="en-GB" sz="1500">
                    <a:solidFill>
                      <a:schemeClr val="bg1"/>
                    </a:solidFill>
                    <a:latin typeface="Arial" panose="020B0604020202020204" pitchFamily="34" charset="0"/>
                    <a:ea typeface="Open Sans" panose="020B0606030504020204" pitchFamily="34" charset="0"/>
                    <a:cs typeface="Arial" panose="020B0604020202020204" pitchFamily="34" charset="0"/>
                  </a:rPr>
                  <a:t>agenda</a:t>
                </a:r>
                <a:r>
                  <a:rPr lang="de-DE" sz="1500">
                    <a:solidFill>
                      <a:schemeClr val="bg1"/>
                    </a:solidFill>
                    <a:latin typeface="Arial" panose="020B0604020202020204" pitchFamily="34" charset="0"/>
                    <a:ea typeface="Open Sans" panose="020B0606030504020204" pitchFamily="34" charset="0"/>
                    <a:cs typeface="Arial" panose="020B0604020202020204" pitchFamily="34" charset="0"/>
                  </a:rPr>
                  <a:t> for safe, clean and connected mobility</a:t>
                </a:r>
                <a:endParaRPr lang="en-GB" sz="1500">
                  <a:solidFill>
                    <a:schemeClr val="bg1"/>
                  </a:solidFill>
                  <a:latin typeface="Arial" panose="020B0604020202020204" pitchFamily="34" charset="0"/>
                  <a:ea typeface="Open Sans" panose="020B0606030504020204" pitchFamily="34" charset="0"/>
                  <a:cs typeface="Arial" panose="020B0604020202020204" pitchFamily="34" charset="0"/>
                </a:endParaRPr>
              </a:p>
            </p:txBody>
          </p:sp>
        </p:grpSp>
      </p:grpSp>
      <p:sp>
        <p:nvSpPr>
          <p:cNvPr id="13" name="Footer Placeholder 4">
            <a:extLst>
              <a:ext uri="{FF2B5EF4-FFF2-40B4-BE49-F238E27FC236}">
                <a16:creationId xmlns:a16="http://schemas.microsoft.com/office/drawing/2014/main" id="{10DFFAA2-24E1-48E3-A33B-889D47B6BAC7}"/>
              </a:ext>
            </a:extLst>
          </p:cNvPr>
          <p:cNvSpPr>
            <a:spLocks noGrp="1"/>
          </p:cNvSpPr>
          <p:nvPr>
            <p:ph type="ftr" sz="quarter" idx="3"/>
          </p:nvPr>
        </p:nvSpPr>
        <p:spPr>
          <a:xfrm>
            <a:off x="72117" y="4843344"/>
            <a:ext cx="3513120" cy="273844"/>
          </a:xfrm>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5" name="Slide Number Placeholder 5">
            <a:extLst>
              <a:ext uri="{FF2B5EF4-FFF2-40B4-BE49-F238E27FC236}">
                <a16:creationId xmlns:a16="http://schemas.microsoft.com/office/drawing/2014/main" id="{EFA87D71-D0EB-4D6E-848F-35286EEFA36A}"/>
              </a:ext>
            </a:extLst>
          </p:cNvPr>
          <p:cNvSpPr>
            <a:spLocks noGrp="1"/>
          </p:cNvSpPr>
          <p:nvPr>
            <p:ph type="sldNum" sz="quarter" idx="4"/>
          </p:nvPr>
        </p:nvSpPr>
        <p:spPr>
          <a:xfrm>
            <a:off x="7342606" y="4847052"/>
            <a:ext cx="485707" cy="273844"/>
          </a:xfrm>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6</a:t>
            </a:fld>
            <a:endParaRPr lang="el-GR" sz="105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6642553"/>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39200" y="201600"/>
            <a:ext cx="7343775" cy="864394"/>
          </a:xfrm>
        </p:spPr>
        <p:txBody>
          <a:bodyPr/>
          <a:lstStyle/>
          <a:p>
            <a:pPr eaLnBrk="1" hangingPunct="1"/>
            <a:r>
              <a:rPr lang="en-US" sz="2400"/>
              <a:t>Introducing CIVITAS </a:t>
            </a:r>
            <a:br>
              <a:rPr lang="en-US" sz="2400"/>
            </a:br>
            <a:r>
              <a:rPr lang="en-US" sz="2000">
                <a:solidFill>
                  <a:srgbClr val="29ABE2"/>
                </a:solidFill>
              </a:rPr>
              <a:t>The CIVITAS Community</a:t>
            </a:r>
          </a:p>
        </p:txBody>
      </p:sp>
      <p:sp>
        <p:nvSpPr>
          <p:cNvPr id="2" name="Content Placeholder 1"/>
          <p:cNvSpPr>
            <a:spLocks noGrp="1"/>
          </p:cNvSpPr>
          <p:nvPr>
            <p:ph idx="1"/>
          </p:nvPr>
        </p:nvSpPr>
        <p:spPr>
          <a:xfrm>
            <a:off x="439200" y="1170000"/>
            <a:ext cx="8439150" cy="3632552"/>
          </a:xfrm>
        </p:spPr>
        <p:txBody>
          <a:bodyPr anchor="t"/>
          <a:lstStyle/>
          <a:p>
            <a:pPr marL="0" indent="0">
              <a:buNone/>
            </a:pPr>
            <a:r>
              <a:rPr lang="en-GB" sz="1600"/>
              <a:t>CIVITAS cities</a:t>
            </a:r>
          </a:p>
          <a:p>
            <a:pPr marL="540000" indent="-241200">
              <a:spcBef>
                <a:spcPts val="300"/>
              </a:spcBef>
            </a:pPr>
            <a:r>
              <a:rPr lang="en-GB" sz="1400" b="0">
                <a:solidFill>
                  <a:schemeClr val="tx1"/>
                </a:solidFill>
              </a:rPr>
              <a:t>Over 340 local authorities are CIVITAS members and signatories of the CIVITAS City Declaration, committing to introduce ambitious sustainable urban mobility policies, contribute to the CIVITAS network, and share experiences with CIVITAS peers.</a:t>
            </a:r>
          </a:p>
          <a:p>
            <a:pPr marL="0" indent="0">
              <a:spcBef>
                <a:spcPts val="1000"/>
              </a:spcBef>
              <a:buNone/>
            </a:pPr>
            <a:r>
              <a:rPr lang="en-GB" sz="1600"/>
              <a:t>The European Commission</a:t>
            </a:r>
          </a:p>
          <a:p>
            <a:pPr marL="540000" lvl="0" indent="-241200"/>
            <a:r>
              <a:rPr lang="en-GB" sz="1400" b="0">
                <a:solidFill>
                  <a:prstClr val="black"/>
                </a:solidFill>
              </a:rPr>
              <a:t>The Initiative is co-funded by the European Union, and </a:t>
            </a:r>
            <a:r>
              <a:rPr lang="en-US" sz="1400" b="0">
                <a:solidFill>
                  <a:prstClr val="black"/>
                </a:solidFill>
              </a:rPr>
              <a:t>sits under its Directorate-General for Transport and Mobility (DG MOVE). Project implementation is overseen by the European Climate, Infrastructure and Environment Executive Agency (CINEA).</a:t>
            </a:r>
            <a:r>
              <a:rPr lang="en-GB" sz="1400" b="0">
                <a:solidFill>
                  <a:prstClr val="black"/>
                </a:solidFill>
              </a:rPr>
              <a:t> </a:t>
            </a:r>
          </a:p>
          <a:p>
            <a:pPr marL="0" indent="0">
              <a:spcBef>
                <a:spcPts val="1000"/>
              </a:spcBef>
              <a:buNone/>
            </a:pPr>
            <a:r>
              <a:rPr lang="en-GB" sz="1600"/>
              <a:t>Policy Advisory Committee (PAC)</a:t>
            </a:r>
          </a:p>
          <a:p>
            <a:pPr marL="540000" lvl="0" indent="-241200">
              <a:spcBef>
                <a:spcPts val="300"/>
              </a:spcBef>
            </a:pPr>
            <a:r>
              <a:rPr lang="en-GB" sz="1400" b="0">
                <a:solidFill>
                  <a:prstClr val="black"/>
                </a:solidFill>
              </a:rPr>
              <a:t>The PAC is a group of locally elected officials that acts as an advisory board to CIVITAS and its cities. It meets with DG MOVE to provide a local perspective on EU mobility policy.</a:t>
            </a:r>
          </a:p>
          <a:p>
            <a:pPr marL="0" indent="0">
              <a:spcBef>
                <a:spcPts val="1000"/>
              </a:spcBef>
              <a:buNone/>
            </a:pPr>
            <a:r>
              <a:rPr lang="en-GB" sz="1600"/>
              <a:t>CIVITAS National Networks (CIVINETs)</a:t>
            </a:r>
          </a:p>
          <a:p>
            <a:pPr marL="540000" lvl="0" indent="-241200">
              <a:spcBef>
                <a:spcPts val="300"/>
              </a:spcBef>
            </a:pPr>
            <a:r>
              <a:rPr lang="de-DE" sz="1400" b="0">
                <a:solidFill>
                  <a:prstClr val="black"/>
                </a:solidFill>
              </a:rPr>
              <a:t>C</a:t>
            </a:r>
            <a:r>
              <a:rPr lang="en-GB" sz="1400" b="0">
                <a:solidFill>
                  <a:prstClr val="black"/>
                </a:solidFill>
              </a:rPr>
              <a:t>IVINETs act as CIVITAS ambassadors at the local level.</a:t>
            </a:r>
          </a:p>
        </p:txBody>
      </p:sp>
      <p:sp>
        <p:nvSpPr>
          <p:cNvPr id="7" name="Footer Placeholder 4">
            <a:extLst>
              <a:ext uri="{FF2B5EF4-FFF2-40B4-BE49-F238E27FC236}">
                <a16:creationId xmlns:a16="http://schemas.microsoft.com/office/drawing/2014/main" id="{366699C6-1FF2-4478-A541-230309F65E16}"/>
              </a:ext>
            </a:extLst>
          </p:cNvPr>
          <p:cNvSpPr>
            <a:spLocks noGrp="1"/>
          </p:cNvSpPr>
          <p:nvPr>
            <p:ph type="ftr" sz="quarter" idx="3"/>
          </p:nvPr>
        </p:nvSpPr>
        <p:spPr>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8" name="Slide Number Placeholder 5">
            <a:extLst>
              <a:ext uri="{FF2B5EF4-FFF2-40B4-BE49-F238E27FC236}">
                <a16:creationId xmlns:a16="http://schemas.microsoft.com/office/drawing/2014/main" id="{CB1B8F09-40DA-4115-B828-7DC8D3C8A845}"/>
              </a:ext>
            </a:extLst>
          </p:cNvPr>
          <p:cNvSpPr>
            <a:spLocks noGrp="1"/>
          </p:cNvSpPr>
          <p:nvPr>
            <p:ph type="sldNum" sz="quarter" idx="4"/>
          </p:nvPr>
        </p:nvSpPr>
        <p:spPr>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7</a:t>
            </a:fld>
            <a:endParaRPr lang="el-GR" sz="105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897580"/>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39200" y="201600"/>
            <a:ext cx="7343775" cy="864394"/>
          </a:xfrm>
        </p:spPr>
        <p:txBody>
          <a:bodyPr/>
          <a:lstStyle/>
          <a:p>
            <a:pPr eaLnBrk="1" hangingPunct="1"/>
            <a:r>
              <a:rPr lang="en-US" sz="2400"/>
              <a:t>Introducing CIVITAS </a:t>
            </a:r>
            <a:br>
              <a:rPr lang="en-US" sz="2400"/>
            </a:br>
            <a:r>
              <a:rPr lang="en-US" sz="2000">
                <a:solidFill>
                  <a:srgbClr val="29ABE2"/>
                </a:solidFill>
              </a:rPr>
              <a:t>The CIVITAS Community</a:t>
            </a:r>
          </a:p>
        </p:txBody>
      </p:sp>
      <p:sp>
        <p:nvSpPr>
          <p:cNvPr id="7" name="Footer Placeholder 4">
            <a:extLst>
              <a:ext uri="{FF2B5EF4-FFF2-40B4-BE49-F238E27FC236}">
                <a16:creationId xmlns:a16="http://schemas.microsoft.com/office/drawing/2014/main" id="{366699C6-1FF2-4478-A541-230309F65E16}"/>
              </a:ext>
            </a:extLst>
          </p:cNvPr>
          <p:cNvSpPr>
            <a:spLocks noGrp="1"/>
          </p:cNvSpPr>
          <p:nvPr>
            <p:ph type="ftr" sz="quarter" idx="3"/>
          </p:nvPr>
        </p:nvSpPr>
        <p:spPr>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8" name="Slide Number Placeholder 5">
            <a:extLst>
              <a:ext uri="{FF2B5EF4-FFF2-40B4-BE49-F238E27FC236}">
                <a16:creationId xmlns:a16="http://schemas.microsoft.com/office/drawing/2014/main" id="{CB1B8F09-40DA-4115-B828-7DC8D3C8A845}"/>
              </a:ext>
            </a:extLst>
          </p:cNvPr>
          <p:cNvSpPr>
            <a:spLocks noGrp="1"/>
          </p:cNvSpPr>
          <p:nvPr>
            <p:ph type="sldNum" sz="quarter" idx="4"/>
          </p:nvPr>
        </p:nvSpPr>
        <p:spPr>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8</a:t>
            </a:fld>
            <a:endParaRPr lang="el-GR" sz="105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FB5C530-3CFC-41B2-995D-A5568E73D9F1}"/>
              </a:ext>
            </a:extLst>
          </p:cNvPr>
          <p:cNvPicPr>
            <a:picLocks noChangeAspect="1"/>
          </p:cNvPicPr>
          <p:nvPr/>
        </p:nvPicPr>
        <p:blipFill>
          <a:blip r:embed="rId3"/>
          <a:stretch>
            <a:fillRect/>
          </a:stretch>
        </p:blipFill>
        <p:spPr>
          <a:xfrm>
            <a:off x="4310744" y="1170000"/>
            <a:ext cx="4504924" cy="3591597"/>
          </a:xfrm>
          <a:prstGeom prst="rect">
            <a:avLst/>
          </a:prstGeom>
        </p:spPr>
      </p:pic>
      <p:sp>
        <p:nvSpPr>
          <p:cNvPr id="9" name="Content Placeholder 1">
            <a:extLst>
              <a:ext uri="{FF2B5EF4-FFF2-40B4-BE49-F238E27FC236}">
                <a16:creationId xmlns:a16="http://schemas.microsoft.com/office/drawing/2014/main" id="{2D98BDAA-8FE4-471A-9523-76AF10743CCB}"/>
              </a:ext>
            </a:extLst>
          </p:cNvPr>
          <p:cNvSpPr>
            <a:spLocks noGrp="1"/>
          </p:cNvSpPr>
          <p:nvPr>
            <p:ph idx="1"/>
          </p:nvPr>
        </p:nvSpPr>
        <p:spPr>
          <a:xfrm>
            <a:off x="439200" y="1170000"/>
            <a:ext cx="3871544" cy="3632552"/>
          </a:xfrm>
        </p:spPr>
        <p:txBody>
          <a:bodyPr anchor="t"/>
          <a:lstStyle/>
          <a:p>
            <a:pPr marL="0" indent="0">
              <a:buNone/>
            </a:pPr>
            <a:r>
              <a:rPr lang="en-GB" sz="1600"/>
              <a:t>CIVITAS cities </a:t>
            </a:r>
            <a:r>
              <a:rPr lang="en-GB" sz="1600" b="0">
                <a:solidFill>
                  <a:schemeClr val="tx1"/>
                </a:solidFill>
              </a:rPr>
              <a:t>span more than 340 local authorities and 43 countries. To browse the full map of CIVITAS cities, visit </a:t>
            </a:r>
            <a:r>
              <a:rPr lang="en-GB" sz="1600" b="0">
                <a:solidFill>
                  <a:srgbClr val="29ABE2"/>
                </a:solidFill>
                <a:hlinkClick r:id="rId4">
                  <a:extLst>
                    <a:ext uri="{A12FA001-AC4F-418D-AE19-62706E023703}">
                      <ahyp:hlinkClr xmlns:ahyp="http://schemas.microsoft.com/office/drawing/2018/hyperlinkcolor" val="tx"/>
                    </a:ext>
                  </a:extLst>
                </a:hlinkClick>
              </a:rPr>
              <a:t>civitas.eu/cities</a:t>
            </a:r>
            <a:endParaRPr lang="en-GB" sz="1600" b="0">
              <a:solidFill>
                <a:srgbClr val="29ABE2"/>
              </a:solidFill>
            </a:endParaRPr>
          </a:p>
        </p:txBody>
      </p:sp>
    </p:spTree>
    <p:extLst>
      <p:ext uri="{BB962C8B-B14F-4D97-AF65-F5344CB8AC3E}">
        <p14:creationId xmlns:p14="http://schemas.microsoft.com/office/powerpoint/2010/main" val="2059167497"/>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a:xfrm>
            <a:off x="439200" y="201600"/>
            <a:ext cx="7343775" cy="864394"/>
          </a:xfrm>
        </p:spPr>
        <p:txBody>
          <a:bodyPr/>
          <a:lstStyle/>
          <a:p>
            <a:pPr eaLnBrk="1" hangingPunct="1"/>
            <a:r>
              <a:rPr lang="en-US" sz="2400"/>
              <a:t>Introducing CIVITAS</a:t>
            </a:r>
            <a:br>
              <a:rPr lang="en-US" sz="2400"/>
            </a:br>
            <a:r>
              <a:rPr lang="en-US" sz="2000">
                <a:solidFill>
                  <a:srgbClr val="29ABE2"/>
                </a:solidFill>
              </a:rPr>
              <a:t>Who benefits from it?</a:t>
            </a:r>
          </a:p>
        </p:txBody>
      </p:sp>
      <p:sp>
        <p:nvSpPr>
          <p:cNvPr id="12" name="Footer Placeholder 4">
            <a:extLst>
              <a:ext uri="{FF2B5EF4-FFF2-40B4-BE49-F238E27FC236}">
                <a16:creationId xmlns:a16="http://schemas.microsoft.com/office/drawing/2014/main" id="{D721F6C0-95A4-4F11-AAC6-AC45AFEBEA6B}"/>
              </a:ext>
            </a:extLst>
          </p:cNvPr>
          <p:cNvSpPr>
            <a:spLocks noGrp="1"/>
          </p:cNvSpPr>
          <p:nvPr>
            <p:ph type="ftr" sz="quarter" idx="3"/>
          </p:nvPr>
        </p:nvSpPr>
        <p:spPr>
          <a:prstGeom prst="rect">
            <a:avLst/>
          </a:prstGeom>
        </p:spPr>
        <p:txBody>
          <a:bodyPr/>
          <a:lstStyle>
            <a:lvl1pPr algn="l">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kern="0">
                <a:latin typeface="Arial" panose="020B0604020202020204" pitchFamily="34" charset="0"/>
                <a:cs typeface="Arial" panose="020B0604020202020204" pitchFamily="34" charset="0"/>
              </a:rPr>
              <a:t>&lt;Event&gt; </a:t>
            </a:r>
            <a:r>
              <a:rPr lang="en-GB" kern="0">
                <a:latin typeface="Arial" panose="020B0604020202020204" pitchFamily="34" charset="0"/>
                <a:cs typeface="Arial" panose="020B0604020202020204" pitchFamily="34" charset="0"/>
              </a:rPr>
              <a:t>•</a:t>
            </a:r>
            <a:r>
              <a:rPr lang="en-US" kern="0">
                <a:latin typeface="Arial" panose="020B0604020202020204" pitchFamily="34" charset="0"/>
                <a:cs typeface="Arial" panose="020B0604020202020204" pitchFamily="34" charset="0"/>
              </a:rPr>
              <a:t> &lt;Date&gt; </a:t>
            </a:r>
            <a:r>
              <a:rPr lang="en-GB" kern="0">
                <a:latin typeface="Arial" panose="020B0604020202020204" pitchFamily="34" charset="0"/>
                <a:cs typeface="Arial" panose="020B0604020202020204" pitchFamily="34" charset="0"/>
              </a:rPr>
              <a:t>• &lt;Location&gt; • &lt;Speaker&gt;</a:t>
            </a:r>
            <a:endParaRPr lang="en-GB" sz="1050" kern="0">
              <a:latin typeface="Arial" panose="020B0604020202020204" pitchFamily="34" charset="0"/>
              <a:cs typeface="Arial" panose="020B0604020202020204" pitchFamily="34" charset="0"/>
            </a:endParaRPr>
          </a:p>
        </p:txBody>
      </p:sp>
      <p:sp>
        <p:nvSpPr>
          <p:cNvPr id="13" name="Slide Number Placeholder 5">
            <a:extLst>
              <a:ext uri="{FF2B5EF4-FFF2-40B4-BE49-F238E27FC236}">
                <a16:creationId xmlns:a16="http://schemas.microsoft.com/office/drawing/2014/main" id="{A2E26B0D-F328-4742-8ED1-52C62CD4CE1B}"/>
              </a:ext>
            </a:extLst>
          </p:cNvPr>
          <p:cNvSpPr>
            <a:spLocks noGrp="1"/>
          </p:cNvSpPr>
          <p:nvPr>
            <p:ph type="sldNum" sz="quarter" idx="4"/>
          </p:nvPr>
        </p:nvSpPr>
        <p:spPr>
          <a:prstGeom prst="rect">
            <a:avLst/>
          </a:prstGeom>
        </p:spPr>
        <p:txBody>
          <a:bodyPr/>
          <a:lstStyle>
            <a:lvl1pPr>
              <a:defRPr sz="1050">
                <a:latin typeface="Open Sans" panose="020B0606030504020204" pitchFamily="34" charset="0"/>
                <a:ea typeface="Open Sans" panose="020B0606030504020204" pitchFamily="34" charset="0"/>
                <a:cs typeface="Open Sans" panose="020B0606030504020204" pitchFamily="34" charset="0"/>
              </a:defRPr>
            </a:lvl1pPr>
          </a:lstStyle>
          <a:p>
            <a:pPr>
              <a:defRPr/>
            </a:pPr>
            <a:fld id="{65335FA0-75AA-4A71-B8A8-27E61901D58A}" type="slidenum">
              <a:rPr lang="el-GR" smtClean="0">
                <a:latin typeface="Arial" panose="020B0604020202020204" pitchFamily="34" charset="0"/>
                <a:cs typeface="Arial" panose="020B0604020202020204" pitchFamily="34" charset="0"/>
              </a:rPr>
              <a:pPr>
                <a:defRPr/>
              </a:pPr>
              <a:t>9</a:t>
            </a:fld>
            <a:endParaRPr lang="el-GR" sz="1050">
              <a:latin typeface="Arial" panose="020B0604020202020204" pitchFamily="34" charset="0"/>
              <a:cs typeface="Arial" panose="020B0604020202020204" pitchFamily="34" charset="0"/>
            </a:endParaRPr>
          </a:p>
        </p:txBody>
      </p:sp>
      <p:sp>
        <p:nvSpPr>
          <p:cNvPr id="7" name="Title 1"/>
          <p:cNvSpPr txBox="1">
            <a:spLocks/>
          </p:cNvSpPr>
          <p:nvPr/>
        </p:nvSpPr>
        <p:spPr bwMode="auto">
          <a:xfrm>
            <a:off x="0" y="4096492"/>
            <a:ext cx="8715375" cy="440531"/>
          </a:xfrm>
          <a:prstGeom prst="rect">
            <a:avLst/>
          </a:prstGeom>
          <a:solidFill>
            <a:srgbClr val="004494"/>
          </a:solidFill>
          <a:ln w="9525">
            <a:noFill/>
            <a:miter lim="800000"/>
            <a:headEnd/>
            <a:tailEnd/>
          </a:ln>
        </p:spPr>
        <p:txBody>
          <a:bodyPr rIns="252000" anchor="ctr"/>
          <a:lstStyle/>
          <a:p>
            <a:pPr eaLnBrk="0" hangingPunct="0">
              <a:spcBef>
                <a:spcPct val="50000"/>
              </a:spcBef>
              <a:defRPr/>
            </a:pPr>
            <a:r>
              <a:rPr lang="en-US" sz="1800" kern="0">
                <a:solidFill>
                  <a:schemeClr val="bg1"/>
                </a:solidFill>
                <a:latin typeface="Arial" panose="020B0604020202020204" pitchFamily="34" charset="0"/>
                <a:cs typeface="MS PGothic"/>
              </a:rPr>
              <a:t>      Measures reach over 50 million people</a:t>
            </a:r>
          </a:p>
        </p:txBody>
      </p:sp>
      <p:grpSp>
        <p:nvGrpSpPr>
          <p:cNvPr id="8" name="Group 7">
            <a:extLst>
              <a:ext uri="{FF2B5EF4-FFF2-40B4-BE49-F238E27FC236}">
                <a16:creationId xmlns:a16="http://schemas.microsoft.com/office/drawing/2014/main" id="{12B17C9F-F3B4-4603-8C84-8C0F64C5D2CF}"/>
              </a:ext>
            </a:extLst>
          </p:cNvPr>
          <p:cNvGrpSpPr/>
          <p:nvPr/>
        </p:nvGrpSpPr>
        <p:grpSpPr>
          <a:xfrm>
            <a:off x="439200" y="1440000"/>
            <a:ext cx="7865020" cy="1792478"/>
            <a:chOff x="436460" y="1515500"/>
            <a:chExt cx="2343784" cy="2621280"/>
          </a:xfrm>
        </p:grpSpPr>
        <p:sp>
          <p:nvSpPr>
            <p:cNvPr id="9" name="Rectangle 8">
              <a:extLst>
                <a:ext uri="{FF2B5EF4-FFF2-40B4-BE49-F238E27FC236}">
                  <a16:creationId xmlns:a16="http://schemas.microsoft.com/office/drawing/2014/main" id="{33FF9137-334E-4C04-8A74-CB593F1439DB}"/>
                </a:ext>
              </a:extLst>
            </p:cNvPr>
            <p:cNvSpPr/>
            <p:nvPr/>
          </p:nvSpPr>
          <p:spPr>
            <a:xfrm>
              <a:off x="436460" y="1515500"/>
              <a:ext cx="2343784" cy="2621280"/>
            </a:xfrm>
            <a:prstGeom prst="rect">
              <a:avLst/>
            </a:prstGeom>
            <a:ln>
              <a:noFill/>
            </a:ln>
            <a:effectLst>
              <a:outerShdw dist="38100" dir="2700000" sx="102000" sy="102000" algn="tl" rotWithShape="0">
                <a:srgbClr val="134095">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E0ADCAE1-B6D6-43CD-85B7-1EB05F8F1E31}"/>
                </a:ext>
              </a:extLst>
            </p:cNvPr>
            <p:cNvSpPr txBox="1"/>
            <p:nvPr/>
          </p:nvSpPr>
          <p:spPr>
            <a:xfrm>
              <a:off x="491682" y="1613275"/>
              <a:ext cx="2288562" cy="2460468"/>
            </a:xfrm>
            <a:prstGeom prst="rect">
              <a:avLst/>
            </a:prstGeom>
            <a:noFill/>
          </p:spPr>
          <p:txBody>
            <a:bodyPr wrap="square" rtlCol="0">
              <a:spAutoFit/>
            </a:bodyPr>
            <a:lstStyle/>
            <a:p>
              <a:pPr marL="285750" indent="-285750" eaLnBrk="1" hangingPunct="1">
                <a:spcBef>
                  <a:spcPts val="0"/>
                </a:spcBef>
                <a:spcAft>
                  <a:spcPts val="400"/>
                </a:spcAft>
                <a:buFont typeface="Arial" panose="020B0604020202020204" pitchFamily="34" charset="0"/>
                <a:buChar char="•"/>
                <a:defRPr/>
              </a:pPr>
              <a:r>
                <a:rPr lang="en-US" altLang="de-DE" sz="1800" kern="0">
                  <a:solidFill>
                    <a:schemeClr val="bg1"/>
                  </a:solidFill>
                  <a:latin typeface="Arial" panose="020B0604020202020204" pitchFamily="34" charset="0"/>
                </a:rPr>
                <a:t>Municipal mobility and transport planners</a:t>
              </a:r>
            </a:p>
            <a:p>
              <a:pPr marL="285750" indent="-285750" eaLnBrk="1" hangingPunct="1">
                <a:spcBef>
                  <a:spcPts val="0"/>
                </a:spcBef>
                <a:spcAft>
                  <a:spcPts val="400"/>
                </a:spcAft>
                <a:buFont typeface="Arial" panose="020B0604020202020204" pitchFamily="34" charset="0"/>
                <a:buChar char="•"/>
                <a:defRPr/>
              </a:pPr>
              <a:r>
                <a:rPr lang="en-US" altLang="de-DE" sz="1800" kern="0">
                  <a:solidFill>
                    <a:schemeClr val="bg1"/>
                  </a:solidFill>
                  <a:latin typeface="Arial" panose="020B0604020202020204" pitchFamily="34" charset="0"/>
                </a:rPr>
                <a:t>Policymakers at local, national and European levels</a:t>
              </a:r>
            </a:p>
            <a:p>
              <a:pPr marL="285750" indent="-285750" eaLnBrk="1" hangingPunct="1">
                <a:spcBef>
                  <a:spcPts val="0"/>
                </a:spcBef>
                <a:spcAft>
                  <a:spcPts val="400"/>
                </a:spcAft>
                <a:buFont typeface="Arial" panose="020B0604020202020204" pitchFamily="34" charset="0"/>
                <a:buChar char="•"/>
                <a:defRPr/>
              </a:pPr>
              <a:r>
                <a:rPr lang="en-US" altLang="de-DE" sz="1800" kern="0">
                  <a:solidFill>
                    <a:schemeClr val="bg1"/>
                  </a:solidFill>
                  <a:latin typeface="Arial" panose="020B0604020202020204" pitchFamily="34" charset="0"/>
                </a:rPr>
                <a:t>Citizens, particularly public transport users and vulnerable road users</a:t>
              </a:r>
            </a:p>
            <a:p>
              <a:pPr marL="285750" indent="-285750" eaLnBrk="1" hangingPunct="1">
                <a:spcBef>
                  <a:spcPts val="0"/>
                </a:spcBef>
                <a:spcAft>
                  <a:spcPts val="400"/>
                </a:spcAft>
                <a:buFont typeface="Arial" panose="020B0604020202020204" pitchFamily="34" charset="0"/>
                <a:buChar char="•"/>
                <a:defRPr/>
              </a:pPr>
              <a:r>
                <a:rPr lang="en-US" altLang="de-DE" sz="1800" kern="0">
                  <a:solidFill>
                    <a:schemeClr val="bg1"/>
                  </a:solidFill>
                  <a:latin typeface="Arial" panose="020B0604020202020204" pitchFamily="34" charset="0"/>
                </a:rPr>
                <a:t>Professionals in related fields, e.g. urban development, energy, health</a:t>
              </a:r>
            </a:p>
            <a:p>
              <a:pPr marL="285750" indent="-285750">
                <a:spcBef>
                  <a:spcPts val="0"/>
                </a:spcBef>
                <a:spcAft>
                  <a:spcPts val="400"/>
                </a:spcAft>
                <a:buFont typeface="Arial" panose="020B0604020202020204" pitchFamily="34" charset="0"/>
                <a:buChar char="•"/>
                <a:defRPr/>
              </a:pPr>
              <a:r>
                <a:rPr lang="en-US" altLang="de-DE" sz="1800" kern="0">
                  <a:solidFill>
                    <a:schemeClr val="bg1"/>
                  </a:solidFill>
                  <a:latin typeface="Arial" panose="020B0604020202020204" pitchFamily="34" charset="0"/>
                </a:rPr>
                <a:t>Transport and mobility researchers</a:t>
              </a:r>
            </a:p>
          </p:txBody>
        </p:sp>
      </p:grpSp>
    </p:spTree>
  </p:cSld>
  <p:clrMapOvr>
    <a:masterClrMapping/>
  </p:clrMapOvr>
</p:sld>
</file>

<file path=ppt/theme/theme1.xml><?xml version="1.0" encoding="utf-8"?>
<a:theme xmlns:a="http://schemas.openxmlformats.org/drawingml/2006/main" name="Presentation_new WIKI LOGO">
  <a:themeElements>
    <a:clrScheme name="CIVITAS_SAT">
      <a:dk1>
        <a:sysClr val="windowText" lastClr="000000"/>
      </a:dk1>
      <a:lt1>
        <a:sysClr val="window" lastClr="FFFFFF"/>
      </a:lt1>
      <a:dk2>
        <a:srgbClr val="134095"/>
      </a:dk2>
      <a:lt2>
        <a:srgbClr val="E7E6E6"/>
      </a:lt2>
      <a:accent1>
        <a:srgbClr val="00A3E7"/>
      </a:accent1>
      <a:accent2>
        <a:srgbClr val="D9DADB"/>
      </a:accent2>
      <a:accent3>
        <a:srgbClr val="FFFF00"/>
      </a:accent3>
      <a:accent4>
        <a:srgbClr val="FFFF99"/>
      </a:accent4>
      <a:accent5>
        <a:srgbClr val="4472C4"/>
      </a:accent5>
      <a:accent6>
        <a:srgbClr val="000000"/>
      </a:accent6>
      <a:hlink>
        <a:srgbClr val="134095"/>
      </a:hlink>
      <a:folHlink>
        <a:srgbClr val="00A3E7"/>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resentation_new WIKI LOGO">
  <a:themeElements>
    <a:clrScheme name="CIVITAS_SAT">
      <a:dk1>
        <a:sysClr val="windowText" lastClr="000000"/>
      </a:dk1>
      <a:lt1>
        <a:sysClr val="window" lastClr="FFFFFF"/>
      </a:lt1>
      <a:dk2>
        <a:srgbClr val="134095"/>
      </a:dk2>
      <a:lt2>
        <a:srgbClr val="E7E6E6"/>
      </a:lt2>
      <a:accent1>
        <a:srgbClr val="00A3E7"/>
      </a:accent1>
      <a:accent2>
        <a:srgbClr val="D9DADB"/>
      </a:accent2>
      <a:accent3>
        <a:srgbClr val="FFFF00"/>
      </a:accent3>
      <a:accent4>
        <a:srgbClr val="FFFF99"/>
      </a:accent4>
      <a:accent5>
        <a:srgbClr val="4472C4"/>
      </a:accent5>
      <a:accent6>
        <a:srgbClr val="000000"/>
      </a:accent6>
      <a:hlink>
        <a:srgbClr val="134095"/>
      </a:hlink>
      <a:folHlink>
        <a:srgbClr val="00A3E7"/>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Presentation_new WIKI LOGO">
  <a:themeElements>
    <a:clrScheme name="CIVITAS_SAT">
      <a:dk1>
        <a:sysClr val="windowText" lastClr="000000"/>
      </a:dk1>
      <a:lt1>
        <a:sysClr val="window" lastClr="FFFFFF"/>
      </a:lt1>
      <a:dk2>
        <a:srgbClr val="134095"/>
      </a:dk2>
      <a:lt2>
        <a:srgbClr val="E7E6E6"/>
      </a:lt2>
      <a:accent1>
        <a:srgbClr val="00A3E7"/>
      </a:accent1>
      <a:accent2>
        <a:srgbClr val="D9DADB"/>
      </a:accent2>
      <a:accent3>
        <a:srgbClr val="FFFF00"/>
      </a:accent3>
      <a:accent4>
        <a:srgbClr val="FFFF99"/>
      </a:accent4>
      <a:accent5>
        <a:srgbClr val="4472C4"/>
      </a:accent5>
      <a:accent6>
        <a:srgbClr val="000000"/>
      </a:accent6>
      <a:hlink>
        <a:srgbClr val="134095"/>
      </a:hlink>
      <a:folHlink>
        <a:srgbClr val="00A3E7"/>
      </a:folHlink>
    </a:clrScheme>
    <a:fontScheme name="Standard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414F6B2E8698D42A345722F61CC14D3" ma:contentTypeVersion="0" ma:contentTypeDescription="Create a new document." ma:contentTypeScope="" ma:versionID="ddedc7dbd4d1482715b5ae37a1b887f3">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5CACC609-0F7B-4C94-8C5C-FA1876795E38}">
  <ds:schemaRefs>
    <ds:schemaRef ds:uri="http://schemas.microsoft.com/sharepoint/v3/contenttype/forms"/>
  </ds:schemaRefs>
</ds:datastoreItem>
</file>

<file path=customXml/itemProps2.xml><?xml version="1.0" encoding="utf-8"?>
<ds:datastoreItem xmlns:ds="http://schemas.openxmlformats.org/officeDocument/2006/customXml" ds:itemID="{04A7367B-0E62-499A-9585-3F52C33C4CCC}">
  <ds:schemaRefs>
    <ds:schemaRef ds:uri="http://purl.org/dc/elements/1.1/"/>
    <ds:schemaRef ds:uri="http://purl.org/dc/terms/"/>
    <ds:schemaRef ds:uri="http://schemas.microsoft.com/internal/obd"/>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352D5B9-7A08-4FBD-907F-0FC89E5AA7FD}">
  <ds:schemaRefs>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Presentation_new WIKI LOGO</Template>
  <Application>Microsoft Office PowerPoint</Application>
  <PresentationFormat>On-screen Show (16:9)</PresentationFormat>
  <Slides>23</Slides>
  <Notes>13</Notes>
  <HiddenSlides>0</HiddenSlides>
  <ScaleCrop>false</ScaleCrop>
  <HeadingPairs>
    <vt:vector size="4" baseType="variant">
      <vt:variant>
        <vt:lpstr>Theme</vt:lpstr>
      </vt:variant>
      <vt:variant>
        <vt:i4>4</vt:i4>
      </vt:variant>
      <vt:variant>
        <vt:lpstr>Slide Titles</vt:lpstr>
      </vt:variant>
      <vt:variant>
        <vt:i4>23</vt:i4>
      </vt:variant>
    </vt:vector>
  </HeadingPairs>
  <TitlesOfParts>
    <vt:vector size="27" baseType="lpstr">
      <vt:lpstr>Presentation_new WIKI LOGO</vt:lpstr>
      <vt:lpstr>1_Presentation_new WIKI LOGO</vt:lpstr>
      <vt:lpstr>Custom Design</vt:lpstr>
      <vt:lpstr>2_Presentation_new WIKI LOGO</vt:lpstr>
      <vt:lpstr>PowerPoint Presentation</vt:lpstr>
      <vt:lpstr>PowerPoint Presentation</vt:lpstr>
      <vt:lpstr>PowerPoint Presentation</vt:lpstr>
      <vt:lpstr>PowerPoint Presentation</vt:lpstr>
      <vt:lpstr>PowerPoint Presentation</vt:lpstr>
      <vt:lpstr>Introducing CIVITAS  The policy picture</vt:lpstr>
      <vt:lpstr>Introducing CIVITAS  The CIVITAS Community</vt:lpstr>
      <vt:lpstr>Introducing CIVITAS  The CIVITAS Community</vt:lpstr>
      <vt:lpstr>Introducing CIVITAS Who benefits from it?</vt:lpstr>
      <vt:lpstr>PowerPoint Presentation</vt:lpstr>
      <vt:lpstr>     CIVITAS cities have tested +900 mobility measures across 10 thematic areas.</vt:lpstr>
      <vt:lpstr>Introducing CIVITAS  An overview in figures</vt:lpstr>
      <vt:lpstr>PowerPoint Presentation</vt:lpstr>
      <vt:lpstr>Sustainable mobility in action Current CIVITAS projects – www.civitas.eu/projects</vt:lpstr>
      <vt:lpstr>PowerPoint Presentation</vt:lpstr>
      <vt:lpstr>Sustainable mobility in action Browse CIVITAS Success Stories</vt:lpstr>
      <vt:lpstr>PowerPoint Presentation</vt:lpstr>
      <vt:lpstr>PowerPoint Presentation</vt:lpstr>
      <vt:lpstr>What’s in it for you? Benefits for member cities</vt:lpstr>
      <vt:lpstr>PowerPoint Presentation</vt:lpstr>
      <vt:lpstr>Next steps to get involved CIVITAS activities – www.civitas.eu</vt:lpstr>
      <vt:lpstr>Next steps to get involved Become a CIVITAS member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rublova</dc:creator>
  <cp:revision>1</cp:revision>
  <dcterms:created xsi:type="dcterms:W3CDTF">2014-04-09T13:24:47Z</dcterms:created>
  <dcterms:modified xsi:type="dcterms:W3CDTF">2021-06-17T14:55:12Z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0x0101008414F6B2E8698D42A345722F61CC14D3</vt:lpwstr>
  </property>
</Properties>
</file>