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4158" r:id="rId5"/>
    <p:sldMasterId id="2147483830" r:id="rId6"/>
    <p:sldMasterId id="2147484168" r:id="rId7"/>
  </p:sldMasterIdLst>
  <p:notesMasterIdLst>
    <p:notesMasterId r:id="rId15"/>
  </p:notesMasterIdLst>
  <p:handoutMasterIdLst>
    <p:handoutMasterId r:id="rId16"/>
  </p:handoutMasterIdLst>
  <p:sldIdLst>
    <p:sldId id="277" r:id="rId8"/>
    <p:sldId id="291" r:id="rId9"/>
    <p:sldId id="292" r:id="rId10"/>
    <p:sldId id="273" r:id="rId11"/>
    <p:sldId id="293" r:id="rId12"/>
    <p:sldId id="294" r:id="rId13"/>
    <p:sldId id="290" r:id="rId14"/>
  </p:sldIdLst>
  <p:sldSz cx="9144000" cy="5143500" type="screen16x9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elanie Leroy" initials="ML" lastIdx="14" clrIdx="0"/>
  <p:cmAuthor id="1" name="Office" initials="O" lastIdx="1" clrIdx="1"/>
  <p:cmAuthor id="2" name="kotler@ICLEIv2.local" initials="k" lastIdx="1" clrIdx="2">
    <p:extLst>
      <p:ext uri="{19B8F6BF-5375-455C-9EA6-DF929625EA0E}">
        <p15:presenceInfo xmlns:p15="http://schemas.microsoft.com/office/powerpoint/2012/main" userId="S-1-5-21-2667393401-3906268746-3631195591-1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ADB"/>
    <a:srgbClr val="004494"/>
    <a:srgbClr val="29ABE2"/>
    <a:srgbClr val="134095"/>
    <a:srgbClr val="034EA2"/>
    <a:srgbClr val="F4F4F4"/>
    <a:srgbClr val="B94E98"/>
    <a:srgbClr val="E60099"/>
    <a:srgbClr val="7F7F7F"/>
    <a:srgbClr val="A6CE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1400" autoAdjust="0"/>
  </p:normalViewPr>
  <p:slideViewPr>
    <p:cSldViewPr snapToGrid="0">
      <p:cViewPr varScale="1">
        <p:scale>
          <a:sx n="105" d="100"/>
          <a:sy n="105" d="100"/>
        </p:scale>
        <p:origin x="126" y="6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20D9A817-AE72-486F-8F30-A15730EF191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816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63B5EA84-88EF-4B72-AC7C-7D59531DA5D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36638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" charset="0"/>
        <a:ea typeface="MS PGothic" pitchFamily="34" charset="-128"/>
        <a:cs typeface="MS PGothic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" charset="0"/>
        <a:ea typeface="MS PGothic" pitchFamily="34" charset="-128"/>
        <a:cs typeface="MS PGothic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" charset="0"/>
        <a:ea typeface="MS PGothic" pitchFamily="34" charset="-128"/>
        <a:cs typeface="MS PGothic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" charset="0"/>
        <a:ea typeface="MS PGothic" pitchFamily="34" charset="-128"/>
        <a:cs typeface="MS PGothic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" charset="0"/>
        <a:ea typeface="MS PGothic" pitchFamily="34" charset="-128"/>
        <a:cs typeface="MS PGothic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65450" cy="450850"/>
          </a:xfrm>
          <a:noFill/>
        </p:spPr>
        <p:txBody>
          <a:bodyPr/>
          <a:lstStyle/>
          <a:p>
            <a:fld id="{22C38D08-B801-4934-BE2B-6B63B574DE13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23555" name="Rectangle 103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8" y="798513"/>
            <a:ext cx="6705600" cy="3773487"/>
          </a:xfrm>
          <a:ln/>
        </p:spPr>
      </p:sp>
      <p:sp>
        <p:nvSpPr>
          <p:cNvPr id="23556" name="Rectangle 103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>
              <a:latin typeface="Times New Roman" pitchFamily="18" charset="0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F47BF8-3EDA-4CBF-9584-5B750609711C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2B5D92-A955-46B5-98D5-0AFCA91F7102}" type="slidenum">
              <a:rPr kumimoji="0" lang="de-DE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de-DE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MS PGothic" pitchFamily="34" charset="-128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3020529"/>
            <a:ext cx="8352928" cy="432048"/>
          </a:xfrm>
        </p:spPr>
        <p:txBody>
          <a:bodyPr/>
          <a:lstStyle>
            <a:lvl1pPr marL="0" marR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700"/>
              </a:spcAft>
              <a:buClr>
                <a:srgbClr val="134095"/>
              </a:buClr>
              <a:buSzPct val="130000"/>
              <a:buFont typeface="Arial" charset="0"/>
              <a:buNone/>
              <a:tabLst/>
              <a:defRPr b="0">
                <a:solidFill>
                  <a:srgbClr val="004494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  <a:endParaRPr lang="de-DE" dirty="0"/>
          </a:p>
        </p:txBody>
      </p:sp>
      <p:sp>
        <p:nvSpPr>
          <p:cNvPr id="9" name="Rechteck 6">
            <a:extLst>
              <a:ext uri="{FF2B5EF4-FFF2-40B4-BE49-F238E27FC236}">
                <a16:creationId xmlns:a16="http://schemas.microsoft.com/office/drawing/2014/main" id="{969FFF36-D5B4-4581-99CE-F1104BC32ACE}"/>
              </a:ext>
            </a:extLst>
          </p:cNvPr>
          <p:cNvSpPr/>
          <p:nvPr userDrawn="1"/>
        </p:nvSpPr>
        <p:spPr>
          <a:xfrm>
            <a:off x="0" y="4796971"/>
            <a:ext cx="9144000" cy="346529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Grafik 7">
            <a:extLst>
              <a:ext uri="{FF2B5EF4-FFF2-40B4-BE49-F238E27FC236}">
                <a16:creationId xmlns:a16="http://schemas.microsoft.com/office/drawing/2014/main" id="{9321C395-EB43-4CA1-8413-79A21CD865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770" y="4800218"/>
            <a:ext cx="1162957" cy="343282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8E6F02F2-22F6-4BEB-A11C-3348B79F54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C8408B1-5AFE-4552-B747-3AE4FA2EA5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81FCC0-48D4-44E9-A13D-F349E99F26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5267"/>
            <a:ext cx="9144000" cy="126145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BF92EE8-EE68-4216-B462-164A591A88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BD73A4-97D7-472D-BF77-7AAFD85F51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1275607"/>
            <a:ext cx="3008313" cy="530759"/>
          </a:xfrm>
        </p:spPr>
        <p:txBody>
          <a:bodyPr anchor="b"/>
          <a:lstStyle>
            <a:lvl1pPr algn="l">
              <a:defRPr sz="2000" b="1">
                <a:solidFill>
                  <a:srgbClr val="00449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869672"/>
            <a:ext cx="3008313" cy="2862318"/>
          </a:xfrm>
        </p:spPr>
        <p:txBody>
          <a:bodyPr/>
          <a:lstStyle>
            <a:lvl1pPr marL="0" indent="0">
              <a:buNone/>
              <a:defRPr sz="1400">
                <a:solidFill>
                  <a:srgbClr val="00449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563888" y="1275607"/>
            <a:ext cx="5256584" cy="3456830"/>
          </a:xfrm>
        </p:spPr>
        <p:txBody>
          <a:bodyPr/>
          <a:lstStyle>
            <a:lvl1pPr>
              <a:defRPr sz="2200">
                <a:solidFill>
                  <a:srgbClr val="00449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16A203-7595-4A3E-9237-1A1D5308DD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1294F64-8574-480D-81DB-B29A973749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87048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383618"/>
            <a:ext cx="5486400" cy="24842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295533"/>
            <a:ext cx="5486400" cy="328445"/>
          </a:xfrm>
        </p:spPr>
        <p:txBody>
          <a:bodyPr anchor="ctr"/>
          <a:lstStyle>
            <a:lvl1pPr marL="0" indent="0">
              <a:buNone/>
              <a:defRPr sz="1400">
                <a:solidFill>
                  <a:srgbClr val="134095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D78AD6B-D167-49D1-A699-2745EEDF20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E0B4862-C0FB-4C93-9492-B7742357E4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3020529"/>
            <a:ext cx="8352928" cy="432048"/>
          </a:xfrm>
        </p:spPr>
        <p:txBody>
          <a:bodyPr/>
          <a:lstStyle>
            <a:lvl1pPr marL="0" marR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700"/>
              </a:spcAft>
              <a:buClr>
                <a:srgbClr val="134095"/>
              </a:buClr>
              <a:buSzPct val="130000"/>
              <a:buFont typeface="Arial" charset="0"/>
              <a:buNone/>
              <a:tabLst/>
              <a:defRPr b="0">
                <a:solidFill>
                  <a:srgbClr val="134095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  <a:endParaRPr lang="de-DE" dirty="0"/>
          </a:p>
        </p:txBody>
      </p:sp>
      <p:sp>
        <p:nvSpPr>
          <p:cNvPr id="8" name="Rechteck 6">
            <a:extLst>
              <a:ext uri="{FF2B5EF4-FFF2-40B4-BE49-F238E27FC236}">
                <a16:creationId xmlns:a16="http://schemas.microsoft.com/office/drawing/2014/main" id="{B4CA76BF-252D-4422-A3D6-ED7FBB9A5BF0}"/>
              </a:ext>
            </a:extLst>
          </p:cNvPr>
          <p:cNvSpPr/>
          <p:nvPr userDrawn="1"/>
        </p:nvSpPr>
        <p:spPr>
          <a:xfrm>
            <a:off x="0" y="4796971"/>
            <a:ext cx="9144000" cy="346529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Grafik 7">
            <a:extLst>
              <a:ext uri="{FF2B5EF4-FFF2-40B4-BE49-F238E27FC236}">
                <a16:creationId xmlns:a16="http://schemas.microsoft.com/office/drawing/2014/main" id="{8C5B9E24-8E3F-4DC2-A719-6232C65415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770" y="4800218"/>
            <a:ext cx="1162957" cy="343282"/>
          </a:xfrm>
          <a:prstGeom prst="rect">
            <a:avLst/>
          </a:prstGeom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14449A7-37B9-44E5-93F6-D7D8A6591F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231332B-5D54-412C-9D7B-6C9FEE82EE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4241D1-0661-44D3-850A-2727134B96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5267"/>
            <a:ext cx="9144000" cy="126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126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1" y="182613"/>
            <a:ext cx="7343775" cy="864394"/>
          </a:xfrm>
          <a:noFill/>
        </p:spPr>
        <p:txBody>
          <a:bodyPr/>
          <a:lstStyle>
            <a:lvl1pPr>
              <a:defRPr baseline="0">
                <a:solidFill>
                  <a:srgbClr val="13409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200">
                <a:solidFill>
                  <a:srgbClr val="13409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3CCADCD-B335-497C-B373-EE44CF8F83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75251E9-A2E5-49C0-A622-7ED7C97A86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7710450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060617"/>
            <a:ext cx="7772400" cy="123493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935476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134095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CE27F2D-9FFE-4AA2-A277-56D4FB8A2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6ADF5DA-7A24-4BA9-9537-FE84E7B0C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995103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1" y="171980"/>
            <a:ext cx="7343775" cy="8643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644008" y="1275607"/>
            <a:ext cx="4176464" cy="3456830"/>
          </a:xfrm>
        </p:spPr>
        <p:txBody>
          <a:bodyPr/>
          <a:lstStyle>
            <a:lvl1pPr>
              <a:defRPr sz="2200">
                <a:solidFill>
                  <a:srgbClr val="13409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323528" y="1275607"/>
            <a:ext cx="4176464" cy="3456830"/>
          </a:xfrm>
        </p:spPr>
        <p:txBody>
          <a:bodyPr/>
          <a:lstStyle>
            <a:lvl1pPr>
              <a:defRPr sz="2200">
                <a:solidFill>
                  <a:srgbClr val="13409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A44459F-E246-49AE-A491-89748EE3F8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57D1E7B-9030-4CDE-9AF9-73B223ADF2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0316209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2511" y="1275606"/>
            <a:ext cx="4173860" cy="479822"/>
          </a:xfrm>
        </p:spPr>
        <p:txBody>
          <a:bodyPr anchor="ctr"/>
          <a:lstStyle>
            <a:lvl1pPr marL="0" indent="0">
              <a:buNone/>
              <a:defRPr sz="2000" b="1">
                <a:solidFill>
                  <a:srgbClr val="1340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275606"/>
            <a:ext cx="4175447" cy="479822"/>
          </a:xfrm>
        </p:spPr>
        <p:txBody>
          <a:bodyPr anchor="ctr"/>
          <a:lstStyle>
            <a:lvl1pPr marL="0" indent="0">
              <a:buNone/>
              <a:defRPr sz="2000" b="1">
                <a:solidFill>
                  <a:srgbClr val="1340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171980"/>
            <a:ext cx="7344816" cy="86465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1"/>
          </p:nvPr>
        </p:nvSpPr>
        <p:spPr>
          <a:xfrm>
            <a:off x="4644008" y="1815667"/>
            <a:ext cx="4176464" cy="2916770"/>
          </a:xfrm>
        </p:spPr>
        <p:txBody>
          <a:bodyPr/>
          <a:lstStyle>
            <a:lvl1pPr>
              <a:defRPr sz="2200">
                <a:solidFill>
                  <a:srgbClr val="13409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2"/>
          </p:nvPr>
        </p:nvSpPr>
        <p:spPr>
          <a:xfrm>
            <a:off x="323528" y="1815667"/>
            <a:ext cx="4176464" cy="2916770"/>
          </a:xfrm>
        </p:spPr>
        <p:txBody>
          <a:bodyPr/>
          <a:lstStyle>
            <a:lvl1pPr>
              <a:defRPr sz="2200">
                <a:solidFill>
                  <a:srgbClr val="13409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868D88C-855F-42EA-991F-00B9E8EC634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2A829F0-C1BE-4513-A3C1-883554103B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5209640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23528" y="161347"/>
            <a:ext cx="7344816" cy="86465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AC36B1D-A17B-431D-B4B0-478EB96046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0B8CFB-F7F9-469A-93E4-A1BD1A592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2197272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DEC1368-953A-4CA6-A917-72BB2AA1B4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088B51E-720C-45D7-9629-7F72D5449C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670431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- Blue">
    <p:bg>
      <p:bgPr>
        <a:solidFill>
          <a:srgbClr val="0044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BF4F75A-2A7A-4941-8B03-9753549CEAC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3726" y="1306513"/>
            <a:ext cx="1817688" cy="1887537"/>
          </a:xfrm>
        </p:spPr>
        <p:txBody>
          <a:bodyPr anchor="ctr"/>
          <a:lstStyle>
            <a:lvl1pPr marL="0" indent="0">
              <a:buNone/>
              <a:defRPr sz="9000"/>
            </a:lvl1pPr>
          </a:lstStyle>
          <a:p>
            <a:pPr lvl="0"/>
            <a:r>
              <a:rPr lang="en-US" dirty="0"/>
              <a:t>1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D7B6D5-41AB-412D-935A-441EF6D6F0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1413" y="1306513"/>
            <a:ext cx="5497512" cy="2862262"/>
          </a:xfrm>
        </p:spPr>
        <p:txBody>
          <a:bodyPr/>
          <a:lstStyle>
            <a:lvl1pPr marL="0" indent="0">
              <a:buNone/>
              <a:defRPr/>
            </a:lvl1pPr>
            <a:lvl2pPr marL="190500" indent="0">
              <a:buNone/>
              <a:defRPr/>
            </a:lvl2pPr>
            <a:lvl3pPr marL="758825" indent="0">
              <a:buNone/>
              <a:defRPr/>
            </a:lvl3pPr>
            <a:lvl4pPr marL="1466850" indent="0">
              <a:buNone/>
              <a:defRPr/>
            </a:lvl4pPr>
            <a:lvl5pPr marL="188595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8017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1275607"/>
            <a:ext cx="3008313" cy="530759"/>
          </a:xfrm>
        </p:spPr>
        <p:txBody>
          <a:bodyPr anchor="b"/>
          <a:lstStyle>
            <a:lvl1pPr algn="l">
              <a:defRPr sz="2000" b="1">
                <a:solidFill>
                  <a:srgbClr val="13409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869672"/>
            <a:ext cx="3008313" cy="2862318"/>
          </a:xfrm>
        </p:spPr>
        <p:txBody>
          <a:bodyPr/>
          <a:lstStyle>
            <a:lvl1pPr marL="0" indent="0">
              <a:buNone/>
              <a:defRPr sz="1400">
                <a:solidFill>
                  <a:srgbClr val="134095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563888" y="1275607"/>
            <a:ext cx="5256584" cy="3456830"/>
          </a:xfrm>
        </p:spPr>
        <p:txBody>
          <a:bodyPr/>
          <a:lstStyle>
            <a:lvl1pPr>
              <a:defRPr sz="2200">
                <a:solidFill>
                  <a:srgbClr val="13409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B24683-F7B8-454B-85B6-A5521123B0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C8543B5-D602-4778-BC88-7DA72B894E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863408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87048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383618"/>
            <a:ext cx="5486400" cy="24842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295533"/>
            <a:ext cx="5486400" cy="328445"/>
          </a:xfrm>
        </p:spPr>
        <p:txBody>
          <a:bodyPr anchor="ctr"/>
          <a:lstStyle>
            <a:lvl1pPr marL="0" indent="0">
              <a:buNone/>
              <a:defRPr sz="1400">
                <a:solidFill>
                  <a:srgbClr val="134095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8A93DC9-944F-446F-942E-C508751508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B50D6DA-C593-4A3F-97E0-51AA6A5B0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6084322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B34E-4C6F-46F3-8A94-7F4A20808841}" type="datetimeFigureOut">
              <a:rPr lang="el-GR"/>
              <a:pPr>
                <a:defRPr/>
              </a:pPr>
              <a:t>10/6/2021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4017F-872D-48D6-ACAE-D48F5232C59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F7264-83DB-4DB2-8768-E3C6BAA99387}" type="datetimeFigureOut">
              <a:rPr lang="el-GR"/>
              <a:pPr>
                <a:defRPr/>
              </a:pPr>
              <a:t>10/6/2021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35FA0-75AA-4A71-B8A8-27E61901D58A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4754F-7610-479C-A0C8-697E2FF41368}" type="datetimeFigureOut">
              <a:rPr lang="el-GR"/>
              <a:pPr>
                <a:defRPr/>
              </a:pPr>
              <a:t>10/6/2021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32B4C-E86C-4F29-A11B-7B52822A5BD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E971E-2A79-48D1-AEB0-0654535DB69C}" type="datetimeFigureOut">
              <a:rPr lang="el-GR"/>
              <a:pPr>
                <a:defRPr/>
              </a:pPr>
              <a:t>10/6/2021</a:t>
            </a:fld>
            <a:endParaRPr lang="el-G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57F06-236D-40F4-A2F6-59186262A8C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8A571-7EA9-4DE9-B2C9-52C80BC8F7EE}" type="datetimeFigureOut">
              <a:rPr lang="el-GR"/>
              <a:pPr>
                <a:defRPr/>
              </a:pPr>
              <a:t>10/6/2021</a:t>
            </a:fld>
            <a:endParaRPr lang="el-G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24F0F-3EB9-4E9F-BCE0-5180B6E69ED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D4182-56D0-449E-8EA2-E6649FA29C20}" type="datetimeFigureOut">
              <a:rPr lang="el-GR"/>
              <a:pPr>
                <a:defRPr/>
              </a:pPr>
              <a:t>10/6/2021</a:t>
            </a:fld>
            <a:endParaRPr lang="el-G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996D4-957D-4B75-B38B-9A28E506C22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2F462-9F80-46BB-B989-296406678DA4}" type="datetimeFigureOut">
              <a:rPr lang="el-GR"/>
              <a:pPr>
                <a:defRPr/>
              </a:pPr>
              <a:t>10/6/2021</a:t>
            </a:fld>
            <a:endParaRPr lang="el-G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C8BEF-CF8B-429B-97AF-44C2BD34F61D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1B3EB-849C-4C64-A19F-9F8F9E165337}" type="datetimeFigureOut">
              <a:rPr lang="el-GR"/>
              <a:pPr>
                <a:defRPr/>
              </a:pPr>
              <a:t>10/6/2021</a:t>
            </a:fld>
            <a:endParaRPr lang="el-G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60110-0F6E-4333-A842-87979B531CFE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- Light blue">
    <p:bg>
      <p:bgPr>
        <a:solidFill>
          <a:srgbClr val="29A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BF4F75A-2A7A-4941-8B03-9753549CEAC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3726" y="1306513"/>
            <a:ext cx="1817688" cy="1887537"/>
          </a:xfrm>
        </p:spPr>
        <p:txBody>
          <a:bodyPr anchor="ctr"/>
          <a:lstStyle>
            <a:lvl1pPr marL="0" indent="0">
              <a:buNone/>
              <a:defRPr sz="9000"/>
            </a:lvl1pPr>
          </a:lstStyle>
          <a:p>
            <a:pPr lvl="0"/>
            <a:r>
              <a:rPr lang="en-US" dirty="0"/>
              <a:t>1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D7B6D5-41AB-412D-935A-441EF6D6F0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1413" y="1306513"/>
            <a:ext cx="5497512" cy="28622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190500" indent="0">
              <a:buNone/>
              <a:defRPr/>
            </a:lvl2pPr>
            <a:lvl3pPr marL="758825" indent="0">
              <a:buNone/>
              <a:defRPr/>
            </a:lvl3pPr>
            <a:lvl4pPr marL="1466850" indent="0">
              <a:buNone/>
              <a:defRPr/>
            </a:lvl4pPr>
            <a:lvl5pPr marL="188595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43049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52EBB-D9E7-4763-AE42-CBCAACCC089A}" type="datetimeFigureOut">
              <a:rPr lang="el-GR"/>
              <a:pPr>
                <a:defRPr/>
              </a:pPr>
              <a:t>10/6/2021</a:t>
            </a:fld>
            <a:endParaRPr lang="el-G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41781-6305-4C12-A38E-7FDCF231EEAD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E52B5-4E45-47E0-927B-55BA6408A1A5}" type="datetimeFigureOut">
              <a:rPr lang="el-GR"/>
              <a:pPr>
                <a:defRPr/>
              </a:pPr>
              <a:t>10/6/2021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E7C95-F122-4632-95F5-25EA8D73D27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4C2F6-9C92-4D52-AC5E-09932666704C}" type="datetimeFigureOut">
              <a:rPr lang="el-GR"/>
              <a:pPr>
                <a:defRPr/>
              </a:pPr>
              <a:t>10/6/2021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C9303-52B9-4FC8-AFB5-611823879426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536" y="3020529"/>
            <a:ext cx="8352928" cy="432048"/>
          </a:xfrm>
        </p:spPr>
        <p:txBody>
          <a:bodyPr/>
          <a:lstStyle>
            <a:lvl1pPr marL="0" marR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700"/>
              </a:spcAft>
              <a:buClr>
                <a:srgbClr val="134095"/>
              </a:buClr>
              <a:buSzPct val="130000"/>
              <a:buFont typeface="Arial" charset="0"/>
              <a:buNone/>
              <a:tabLst/>
              <a:defRPr b="0">
                <a:solidFill>
                  <a:srgbClr val="004494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  <a:endParaRPr lang="de-DE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4C2B47-9D9A-4D82-8164-6FC7E11AFA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02228"/>
            <a:ext cx="9144000" cy="1544491"/>
          </a:xfrm>
          <a:prstGeom prst="rect">
            <a:avLst/>
          </a:prstGeom>
        </p:spPr>
      </p:pic>
      <p:sp>
        <p:nvSpPr>
          <p:cNvPr id="8" name="Rechteck 6">
            <a:extLst>
              <a:ext uri="{FF2B5EF4-FFF2-40B4-BE49-F238E27FC236}">
                <a16:creationId xmlns:a16="http://schemas.microsoft.com/office/drawing/2014/main" id="{DDF0F0E1-B926-4A7E-9A88-5FF785FC6643}"/>
              </a:ext>
            </a:extLst>
          </p:cNvPr>
          <p:cNvSpPr/>
          <p:nvPr userDrawn="1"/>
        </p:nvSpPr>
        <p:spPr>
          <a:xfrm>
            <a:off x="0" y="4796971"/>
            <a:ext cx="9144000" cy="346529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Grafik 7">
            <a:extLst>
              <a:ext uri="{FF2B5EF4-FFF2-40B4-BE49-F238E27FC236}">
                <a16:creationId xmlns:a16="http://schemas.microsoft.com/office/drawing/2014/main" id="{0E7FB19C-4434-4ED1-B8C9-6FA8AA9069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770" y="4800218"/>
            <a:ext cx="1162957" cy="343282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E57FADB-E46D-404E-B4F2-56FAE7E3B3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D40BD1A-DFB2-4C93-9F30-7AB9E409D2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3794585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1" y="182613"/>
            <a:ext cx="7343775" cy="864394"/>
          </a:xfrm>
          <a:noFill/>
        </p:spPr>
        <p:txBody>
          <a:bodyPr/>
          <a:lstStyle>
            <a:lvl1pPr>
              <a:defRPr baseline="0">
                <a:solidFill>
                  <a:srgbClr val="00449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004494"/>
              </a:buClr>
              <a:defRPr sz="2200">
                <a:solidFill>
                  <a:srgbClr val="00449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3C9022A-007E-4791-9E90-25B3E134DF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0D13B87-F644-40E0-B205-8FBC4E3E6B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742446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060617"/>
            <a:ext cx="7772400" cy="1234936"/>
          </a:xfrm>
        </p:spPr>
        <p:txBody>
          <a:bodyPr anchor="t"/>
          <a:lstStyle>
            <a:lvl1pPr algn="l">
              <a:defRPr sz="4000" b="1" cap="all">
                <a:solidFill>
                  <a:srgbClr val="00449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935476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4494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2760EA-9BF4-4C47-BE5D-6666825F96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DA92F82-8DFC-43EF-A1CB-9979E6292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09040164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1" y="171980"/>
            <a:ext cx="7343775" cy="864394"/>
          </a:xfrm>
        </p:spPr>
        <p:txBody>
          <a:bodyPr/>
          <a:lstStyle>
            <a:lvl1pPr>
              <a:defRPr>
                <a:solidFill>
                  <a:srgbClr val="00449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644008" y="1275607"/>
            <a:ext cx="4176464" cy="3456830"/>
          </a:xfrm>
        </p:spPr>
        <p:txBody>
          <a:bodyPr/>
          <a:lstStyle>
            <a:lvl1pPr>
              <a:defRPr sz="2200">
                <a:solidFill>
                  <a:srgbClr val="00449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323528" y="1275607"/>
            <a:ext cx="4176464" cy="3456830"/>
          </a:xfrm>
        </p:spPr>
        <p:txBody>
          <a:bodyPr/>
          <a:lstStyle>
            <a:lvl1pPr>
              <a:defRPr sz="2200">
                <a:solidFill>
                  <a:srgbClr val="00449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1F1BB2-BA7F-4C29-B3A0-C883233DE4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EC9B6952-796E-4F4B-86CB-3736EAB151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7320949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2511" y="1275606"/>
            <a:ext cx="4173860" cy="479822"/>
          </a:xfrm>
        </p:spPr>
        <p:txBody>
          <a:bodyPr anchor="ctr"/>
          <a:lstStyle>
            <a:lvl1pPr marL="0" indent="0">
              <a:buNone/>
              <a:defRPr sz="2000" b="1">
                <a:solidFill>
                  <a:srgbClr val="004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275606"/>
            <a:ext cx="4175447" cy="479822"/>
          </a:xfrm>
        </p:spPr>
        <p:txBody>
          <a:bodyPr anchor="ctr"/>
          <a:lstStyle>
            <a:lvl1pPr marL="0" indent="0">
              <a:buNone/>
              <a:defRPr sz="2000" b="1">
                <a:solidFill>
                  <a:srgbClr val="004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171980"/>
            <a:ext cx="7344816" cy="864654"/>
          </a:xfrm>
        </p:spPr>
        <p:txBody>
          <a:bodyPr/>
          <a:lstStyle>
            <a:lvl1pPr>
              <a:defRPr>
                <a:solidFill>
                  <a:srgbClr val="00449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1"/>
          </p:nvPr>
        </p:nvSpPr>
        <p:spPr>
          <a:xfrm>
            <a:off x="4644008" y="1815667"/>
            <a:ext cx="4176464" cy="2916770"/>
          </a:xfrm>
        </p:spPr>
        <p:txBody>
          <a:bodyPr/>
          <a:lstStyle>
            <a:lvl1pPr>
              <a:defRPr sz="2200">
                <a:solidFill>
                  <a:srgbClr val="00449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2"/>
          </p:nvPr>
        </p:nvSpPr>
        <p:spPr>
          <a:xfrm>
            <a:off x="323528" y="1815667"/>
            <a:ext cx="4176464" cy="2916770"/>
          </a:xfrm>
        </p:spPr>
        <p:txBody>
          <a:bodyPr/>
          <a:lstStyle>
            <a:lvl1pPr>
              <a:defRPr sz="2200">
                <a:solidFill>
                  <a:srgbClr val="00449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4BC1E00-10CE-432C-A3AD-E9C284520B2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5E5F611-36F4-4689-A848-BBA340257E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1537118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23528" y="161347"/>
            <a:ext cx="7344816" cy="864654"/>
          </a:xfrm>
        </p:spPr>
        <p:txBody>
          <a:bodyPr/>
          <a:lstStyle>
            <a:lvl1pPr>
              <a:defRPr>
                <a:solidFill>
                  <a:srgbClr val="00449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EC5BE3E-65C1-438A-BA63-748E39539B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FC86B87-7DC0-45DF-85C4-32FA4803C2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3373674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461D790-CFB2-4E9B-8BAD-00E4767179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6BCD31D-A35C-4BC4-8BC7-76BC0FE698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832815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1" y="182613"/>
            <a:ext cx="7343775" cy="864394"/>
          </a:xfrm>
          <a:noFill/>
        </p:spPr>
        <p:txBody>
          <a:bodyPr/>
          <a:lstStyle>
            <a:lvl1pPr>
              <a:defRPr baseline="0">
                <a:solidFill>
                  <a:srgbClr val="00449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200">
                <a:solidFill>
                  <a:srgbClr val="00449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521D8D-B8C3-49C8-B797-C7B6C20F4A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C0DDCCE-847E-4CD9-B074-6CA91056EE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1275607"/>
            <a:ext cx="3008313" cy="530759"/>
          </a:xfrm>
        </p:spPr>
        <p:txBody>
          <a:bodyPr anchor="b"/>
          <a:lstStyle>
            <a:lvl1pPr algn="l">
              <a:defRPr sz="2000" b="1">
                <a:solidFill>
                  <a:srgbClr val="00449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869672"/>
            <a:ext cx="3008313" cy="2862318"/>
          </a:xfrm>
        </p:spPr>
        <p:txBody>
          <a:bodyPr/>
          <a:lstStyle>
            <a:lvl1pPr marL="0" indent="0">
              <a:buNone/>
              <a:defRPr sz="1400">
                <a:solidFill>
                  <a:srgbClr val="00449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563888" y="1275607"/>
            <a:ext cx="5256584" cy="3456830"/>
          </a:xfrm>
        </p:spPr>
        <p:txBody>
          <a:bodyPr/>
          <a:lstStyle>
            <a:lvl1pPr>
              <a:defRPr sz="2200">
                <a:solidFill>
                  <a:srgbClr val="00449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E151062-AD85-411C-AA55-21EF4EA839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C8C056-5D53-4B4B-8B8A-B04FBA642E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0838222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870480"/>
            <a:ext cx="5486400" cy="425054"/>
          </a:xfrm>
        </p:spPr>
        <p:txBody>
          <a:bodyPr anchor="b"/>
          <a:lstStyle>
            <a:lvl1pPr algn="l">
              <a:defRPr sz="2000" b="1">
                <a:solidFill>
                  <a:srgbClr val="00449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383618"/>
            <a:ext cx="5486400" cy="24842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295533"/>
            <a:ext cx="5486400" cy="328445"/>
          </a:xfrm>
        </p:spPr>
        <p:txBody>
          <a:bodyPr anchor="ctr"/>
          <a:lstStyle>
            <a:lvl1pPr marL="0" indent="0">
              <a:buNone/>
              <a:defRPr sz="1400">
                <a:solidFill>
                  <a:srgbClr val="00449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3ECF2082-250A-4DE8-A762-403F370E7D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B43CAE3-D86B-4825-A7DB-89ED15890F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830189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gre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548F83C-EB2D-4F33-869B-E9886D915297}"/>
              </a:ext>
            </a:extLst>
          </p:cNvPr>
          <p:cNvSpPr/>
          <p:nvPr userDrawn="1"/>
        </p:nvSpPr>
        <p:spPr>
          <a:xfrm>
            <a:off x="0" y="1151906"/>
            <a:ext cx="9144000" cy="3574473"/>
          </a:xfrm>
          <a:prstGeom prst="rect">
            <a:avLst/>
          </a:prstGeom>
          <a:solidFill>
            <a:srgbClr val="D9DADB"/>
          </a:solidFill>
          <a:ln>
            <a:solidFill>
              <a:srgbClr val="D9DA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1" y="182613"/>
            <a:ext cx="7343775" cy="864394"/>
          </a:xfrm>
          <a:noFill/>
        </p:spPr>
        <p:txBody>
          <a:bodyPr/>
          <a:lstStyle>
            <a:lvl1pPr>
              <a:defRPr baseline="0">
                <a:solidFill>
                  <a:srgbClr val="00449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200">
                <a:solidFill>
                  <a:srgbClr val="00449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521D8D-B8C3-49C8-B797-C7B6C20F4A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C0DDCCE-847E-4CD9-B074-6CA91056EE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237220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060617"/>
            <a:ext cx="7772400" cy="1234936"/>
          </a:xfrm>
        </p:spPr>
        <p:txBody>
          <a:bodyPr anchor="t"/>
          <a:lstStyle>
            <a:lvl1pPr algn="l">
              <a:defRPr sz="4000" b="1" cap="all">
                <a:solidFill>
                  <a:srgbClr val="00449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935476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4494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4CCAD0-A7ED-40BA-B30D-A7B570F86C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97C596A-EEF3-481E-8C26-2D7FBFEFC2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1" y="171980"/>
            <a:ext cx="7343775" cy="864394"/>
          </a:xfrm>
        </p:spPr>
        <p:txBody>
          <a:bodyPr/>
          <a:lstStyle>
            <a:lvl1pPr>
              <a:defRPr>
                <a:solidFill>
                  <a:srgbClr val="00449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644008" y="1275607"/>
            <a:ext cx="4176464" cy="3456830"/>
          </a:xfrm>
        </p:spPr>
        <p:txBody>
          <a:bodyPr/>
          <a:lstStyle>
            <a:lvl1pPr>
              <a:defRPr sz="2200">
                <a:solidFill>
                  <a:srgbClr val="00449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323528" y="1275607"/>
            <a:ext cx="4176464" cy="3456830"/>
          </a:xfrm>
        </p:spPr>
        <p:txBody>
          <a:bodyPr/>
          <a:lstStyle>
            <a:lvl1pPr>
              <a:defRPr sz="2200">
                <a:solidFill>
                  <a:srgbClr val="00449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2B0142E-3B9E-47DD-AEB4-4C3C3F02BE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73ECEB9-254D-4DF5-8BFC-80B0036B5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2511" y="1275606"/>
            <a:ext cx="4173860" cy="479822"/>
          </a:xfrm>
        </p:spPr>
        <p:txBody>
          <a:bodyPr anchor="ctr"/>
          <a:lstStyle>
            <a:lvl1pPr marL="0" indent="0">
              <a:buNone/>
              <a:defRPr sz="2000" b="1">
                <a:solidFill>
                  <a:srgbClr val="004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275606"/>
            <a:ext cx="4175447" cy="479822"/>
          </a:xfrm>
        </p:spPr>
        <p:txBody>
          <a:bodyPr anchor="ctr"/>
          <a:lstStyle>
            <a:lvl1pPr marL="0" indent="0">
              <a:buNone/>
              <a:defRPr sz="2000" b="1">
                <a:solidFill>
                  <a:srgbClr val="004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171980"/>
            <a:ext cx="7344816" cy="864654"/>
          </a:xfrm>
        </p:spPr>
        <p:txBody>
          <a:bodyPr/>
          <a:lstStyle>
            <a:lvl1pPr>
              <a:defRPr>
                <a:solidFill>
                  <a:srgbClr val="00449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1"/>
          </p:nvPr>
        </p:nvSpPr>
        <p:spPr>
          <a:xfrm>
            <a:off x="4644008" y="1815667"/>
            <a:ext cx="4176464" cy="2916770"/>
          </a:xfrm>
        </p:spPr>
        <p:txBody>
          <a:bodyPr/>
          <a:lstStyle>
            <a:lvl1pPr>
              <a:defRPr sz="2200">
                <a:solidFill>
                  <a:srgbClr val="00449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2"/>
          </p:nvPr>
        </p:nvSpPr>
        <p:spPr>
          <a:xfrm>
            <a:off x="323528" y="1815667"/>
            <a:ext cx="4176464" cy="2916770"/>
          </a:xfrm>
        </p:spPr>
        <p:txBody>
          <a:bodyPr/>
          <a:lstStyle>
            <a:lvl1pPr>
              <a:defRPr sz="2200">
                <a:solidFill>
                  <a:srgbClr val="004494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7548D56A-11C2-43E1-9C50-1EA3E3C1EAE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C80ED8A-A803-4E04-B645-0837092B6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23528" y="161347"/>
            <a:ext cx="7344816" cy="864654"/>
          </a:xfrm>
        </p:spPr>
        <p:txBody>
          <a:bodyPr/>
          <a:lstStyle>
            <a:lvl1pPr>
              <a:defRPr>
                <a:solidFill>
                  <a:srgbClr val="00449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5ECDE6C-6218-4FDC-9518-ACF599CB21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7307790-F747-482D-9088-5283488CB9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7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167282"/>
            <a:ext cx="7343775" cy="864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 err="1"/>
              <a:t>Mastertitelformat</a:t>
            </a:r>
            <a:r>
              <a:rPr lang="en-GB" altLang="en-US" dirty="0"/>
              <a:t> </a:t>
            </a:r>
            <a:r>
              <a:rPr lang="en-GB" altLang="en-US" dirty="0" err="1"/>
              <a:t>bearbeiten</a:t>
            </a:r>
            <a:endParaRPr lang="en-GB" altLang="en-US" dirty="0"/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275160"/>
            <a:ext cx="8439150" cy="3359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 err="1"/>
              <a:t>Mastertextformat</a:t>
            </a:r>
            <a:r>
              <a:rPr lang="en-GB" altLang="en-US" dirty="0"/>
              <a:t> </a:t>
            </a:r>
            <a:r>
              <a:rPr lang="en-GB" altLang="en-US" dirty="0" err="1"/>
              <a:t>bearbeiten</a:t>
            </a:r>
            <a:endParaRPr lang="en-GB" altLang="en-US" dirty="0"/>
          </a:p>
          <a:p>
            <a:pPr lvl="1"/>
            <a:r>
              <a:rPr lang="en-GB" altLang="en-US" dirty="0" err="1"/>
              <a:t>Zweite</a:t>
            </a:r>
            <a:r>
              <a:rPr lang="en-GB" altLang="en-US" dirty="0"/>
              <a:t> </a:t>
            </a:r>
            <a:r>
              <a:rPr lang="en-GB" altLang="en-US" dirty="0" err="1"/>
              <a:t>Ebene</a:t>
            </a:r>
            <a:endParaRPr lang="en-GB" altLang="en-US" dirty="0"/>
          </a:p>
          <a:p>
            <a:pPr lvl="2"/>
            <a:r>
              <a:rPr lang="en-GB" altLang="en-US" dirty="0" err="1"/>
              <a:t>Dritte</a:t>
            </a:r>
            <a:r>
              <a:rPr lang="en-GB" altLang="en-US" dirty="0"/>
              <a:t> </a:t>
            </a:r>
            <a:r>
              <a:rPr lang="en-GB" altLang="en-US" dirty="0" err="1"/>
              <a:t>Ebene</a:t>
            </a:r>
            <a:endParaRPr lang="en-GB" altLang="en-US" dirty="0"/>
          </a:p>
          <a:p>
            <a:pPr lvl="3"/>
            <a:r>
              <a:rPr lang="en-GB" altLang="en-US" dirty="0" err="1"/>
              <a:t>Vierte</a:t>
            </a:r>
            <a:r>
              <a:rPr lang="en-GB" altLang="en-US" dirty="0"/>
              <a:t> </a:t>
            </a:r>
            <a:r>
              <a:rPr lang="en-GB" altLang="en-US" dirty="0" err="1"/>
              <a:t>Ebene</a:t>
            </a:r>
            <a:endParaRPr lang="en-GB" altLang="en-US" dirty="0"/>
          </a:p>
          <a:p>
            <a:pPr lvl="4"/>
            <a:r>
              <a:rPr lang="en-GB" altLang="en-US" dirty="0" err="1"/>
              <a:t>Fünfte</a:t>
            </a:r>
            <a:r>
              <a:rPr lang="en-GB" altLang="en-US" dirty="0"/>
              <a:t> </a:t>
            </a:r>
            <a:r>
              <a:rPr lang="en-GB" altLang="en-US" dirty="0" err="1"/>
              <a:t>Ebene</a:t>
            </a:r>
            <a:endParaRPr lang="en-GB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1CDC07-BFC0-4892-9337-6ED79ED1F02D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526" y="86916"/>
            <a:ext cx="1505820" cy="1025126"/>
          </a:xfrm>
          <a:prstGeom prst="rect">
            <a:avLst/>
          </a:prstGeom>
        </p:spPr>
      </p:pic>
      <p:sp>
        <p:nvSpPr>
          <p:cNvPr id="13" name="Rechteck 6">
            <a:extLst>
              <a:ext uri="{FF2B5EF4-FFF2-40B4-BE49-F238E27FC236}">
                <a16:creationId xmlns:a16="http://schemas.microsoft.com/office/drawing/2014/main" id="{643BDE3F-CF7E-457D-9AFE-ABC428AF5937}"/>
              </a:ext>
            </a:extLst>
          </p:cNvPr>
          <p:cNvSpPr/>
          <p:nvPr userDrawn="1"/>
        </p:nvSpPr>
        <p:spPr>
          <a:xfrm>
            <a:off x="0" y="4796971"/>
            <a:ext cx="9144000" cy="346529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Grafik 7">
            <a:extLst>
              <a:ext uri="{FF2B5EF4-FFF2-40B4-BE49-F238E27FC236}">
                <a16:creationId xmlns:a16="http://schemas.microsoft.com/office/drawing/2014/main" id="{5CE8A87F-5C61-4687-AAA6-3F3CFE0A981F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770" y="4800218"/>
            <a:ext cx="1162957" cy="343282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1192EF23-F212-48F3-A86B-2F19634E8A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9C9B3E24-3E99-4E01-8775-9D66E9C935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8" r:id="rId2"/>
    <p:sldLayoutId id="2147484179" r:id="rId3"/>
    <p:sldLayoutId id="2147484138" r:id="rId4"/>
    <p:sldLayoutId id="2147484180" r:id="rId5"/>
    <p:sldLayoutId id="2147484139" r:id="rId6"/>
    <p:sldLayoutId id="2147484140" r:id="rId7"/>
    <p:sldLayoutId id="2147484141" r:id="rId8"/>
    <p:sldLayoutId id="2147484142" r:id="rId9"/>
    <p:sldLayoutId id="2147484143" r:id="rId10"/>
    <p:sldLayoutId id="2147484144" r:id="rId11"/>
    <p:sldLayoutId id="2147484145" r:id="rId12"/>
  </p:sldLayoutIdLst>
  <p:hf sldNum="0" hdr="0" dt="0"/>
  <p:txStyles>
    <p:titleStyle>
      <a:lvl1pPr algn="l" rtl="0" eaLnBrk="0" fontAlgn="base" hangingPunct="0">
        <a:spcBef>
          <a:spcPct val="50000"/>
        </a:spcBef>
        <a:spcAft>
          <a:spcPct val="0"/>
        </a:spcAft>
        <a:defRPr sz="2200" b="1">
          <a:solidFill>
            <a:srgbClr val="004494"/>
          </a:solidFill>
          <a:latin typeface="Arial" panose="020B0604020202020204" pitchFamily="34" charset="0"/>
          <a:ea typeface="MS PGothic" pitchFamily="34" charset="-128"/>
          <a:cs typeface="MS PGothic"/>
        </a:defRPr>
      </a:lvl1pPr>
      <a:lvl2pPr algn="l" rtl="0" eaLnBrk="0" fontAlgn="base" hangingPunct="0">
        <a:spcBef>
          <a:spcPct val="50000"/>
        </a:spcBef>
        <a:spcAft>
          <a:spcPct val="0"/>
        </a:spcAft>
        <a:defRPr sz="2200" b="1">
          <a:solidFill>
            <a:srgbClr val="FFFFFF"/>
          </a:solidFill>
          <a:latin typeface="Arial" charset="0"/>
          <a:ea typeface="MS PGothic" pitchFamily="34" charset="-128"/>
          <a:cs typeface="MS PGothic"/>
        </a:defRPr>
      </a:lvl2pPr>
      <a:lvl3pPr algn="l" rtl="0" eaLnBrk="0" fontAlgn="base" hangingPunct="0">
        <a:spcBef>
          <a:spcPct val="50000"/>
        </a:spcBef>
        <a:spcAft>
          <a:spcPct val="0"/>
        </a:spcAft>
        <a:defRPr sz="2200" b="1">
          <a:solidFill>
            <a:srgbClr val="FFFFFF"/>
          </a:solidFill>
          <a:latin typeface="Arial" charset="0"/>
          <a:ea typeface="MS PGothic" pitchFamily="34" charset="-128"/>
          <a:cs typeface="MS PGothic"/>
        </a:defRPr>
      </a:lvl3pPr>
      <a:lvl4pPr algn="l" rtl="0" eaLnBrk="0" fontAlgn="base" hangingPunct="0">
        <a:spcBef>
          <a:spcPct val="50000"/>
        </a:spcBef>
        <a:spcAft>
          <a:spcPct val="0"/>
        </a:spcAft>
        <a:defRPr sz="2200" b="1">
          <a:solidFill>
            <a:srgbClr val="FFFFFF"/>
          </a:solidFill>
          <a:latin typeface="Arial" charset="0"/>
          <a:ea typeface="MS PGothic" pitchFamily="34" charset="-128"/>
          <a:cs typeface="MS PGothic"/>
        </a:defRPr>
      </a:lvl4pPr>
      <a:lvl5pPr algn="l" rtl="0" eaLnBrk="0" fontAlgn="base" hangingPunct="0">
        <a:spcBef>
          <a:spcPct val="50000"/>
        </a:spcBef>
        <a:spcAft>
          <a:spcPct val="0"/>
        </a:spcAft>
        <a:defRPr sz="2200" b="1">
          <a:solidFill>
            <a:srgbClr val="FFFFFF"/>
          </a:solidFill>
          <a:latin typeface="Arial" charset="0"/>
          <a:ea typeface="MS PGothic" pitchFamily="34" charset="-128"/>
          <a:cs typeface="MS PGothic"/>
        </a:defRPr>
      </a:lvl5pPr>
      <a:lvl6pPr marL="457200" algn="l" rtl="0" eaLnBrk="1" fontAlgn="base" hangingPunct="1">
        <a:spcBef>
          <a:spcPct val="50000"/>
        </a:spcBef>
        <a:spcAft>
          <a:spcPct val="0"/>
        </a:spcAft>
        <a:defRPr sz="2200" b="1">
          <a:solidFill>
            <a:srgbClr val="134095"/>
          </a:solidFill>
          <a:latin typeface="Arial" charset="0"/>
        </a:defRPr>
      </a:lvl6pPr>
      <a:lvl7pPr marL="914400" algn="l" rtl="0" eaLnBrk="1" fontAlgn="base" hangingPunct="1">
        <a:spcBef>
          <a:spcPct val="50000"/>
        </a:spcBef>
        <a:spcAft>
          <a:spcPct val="0"/>
        </a:spcAft>
        <a:defRPr sz="2200" b="1">
          <a:solidFill>
            <a:srgbClr val="134095"/>
          </a:solidFill>
          <a:latin typeface="Arial" charset="0"/>
        </a:defRPr>
      </a:lvl7pPr>
      <a:lvl8pPr marL="1371600" algn="l" rtl="0" eaLnBrk="1" fontAlgn="base" hangingPunct="1">
        <a:spcBef>
          <a:spcPct val="50000"/>
        </a:spcBef>
        <a:spcAft>
          <a:spcPct val="0"/>
        </a:spcAft>
        <a:defRPr sz="2200" b="1">
          <a:solidFill>
            <a:srgbClr val="134095"/>
          </a:solidFill>
          <a:latin typeface="Arial" charset="0"/>
        </a:defRPr>
      </a:lvl8pPr>
      <a:lvl9pPr marL="1828800" algn="l" rtl="0" eaLnBrk="1" fontAlgn="base" hangingPunct="1">
        <a:spcBef>
          <a:spcPct val="50000"/>
        </a:spcBef>
        <a:spcAft>
          <a:spcPct val="0"/>
        </a:spcAft>
        <a:defRPr sz="2200" b="1">
          <a:solidFill>
            <a:srgbClr val="134095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4494"/>
        </a:buClr>
        <a:buSzPct val="135000"/>
        <a:buChar char="•"/>
        <a:defRPr sz="3200" b="1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  <a:lvl2pPr marL="568325" indent="-377825" algn="l" rtl="0" eaLnBrk="0" fontAlgn="base" hangingPunct="0">
        <a:spcBef>
          <a:spcPct val="50000"/>
        </a:spcBef>
        <a:spcAft>
          <a:spcPct val="0"/>
        </a:spcAft>
        <a:buClr>
          <a:srgbClr val="004494"/>
        </a:buClr>
        <a:buSzPct val="130000"/>
        <a:buChar char="•"/>
        <a:defRPr sz="17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2pPr>
      <a:lvl3pPr marL="987425" indent="-228600" algn="l" rtl="0" eaLnBrk="0" fontAlgn="base" hangingPunct="0">
        <a:spcBef>
          <a:spcPct val="30000"/>
        </a:spcBef>
        <a:spcAft>
          <a:spcPct val="0"/>
        </a:spcAft>
        <a:buChar char="–"/>
        <a:defRPr sz="16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3pPr>
      <a:lvl4pPr marL="169545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4pPr>
      <a:lvl5pPr marL="211455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5pPr>
      <a:lvl6pPr marL="257175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 pitchFamily="1" charset="0"/>
        </a:defRPr>
      </a:lvl6pPr>
      <a:lvl7pPr marL="302895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 pitchFamily="1" charset="0"/>
        </a:defRPr>
      </a:lvl7pPr>
      <a:lvl8pPr marL="348615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 pitchFamily="1" charset="0"/>
        </a:defRPr>
      </a:lvl8pPr>
      <a:lvl9pPr marL="394335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 pitchFamily="1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1" y="86916"/>
            <a:ext cx="7343775" cy="864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 err="1"/>
              <a:t>Mastertitelformat</a:t>
            </a:r>
            <a:r>
              <a:rPr lang="en-GB" altLang="en-US" dirty="0"/>
              <a:t> </a:t>
            </a:r>
            <a:r>
              <a:rPr lang="en-GB" altLang="en-US" dirty="0" err="1"/>
              <a:t>bearbeiten</a:t>
            </a:r>
            <a:endParaRPr lang="en-GB" altLang="en-US" dirty="0"/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275160"/>
            <a:ext cx="8439150" cy="3359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 err="1"/>
              <a:t>Mastertextformat</a:t>
            </a:r>
            <a:r>
              <a:rPr lang="en-GB" altLang="en-US" dirty="0"/>
              <a:t> </a:t>
            </a:r>
            <a:r>
              <a:rPr lang="en-GB" altLang="en-US" dirty="0" err="1"/>
              <a:t>bearbeiten</a:t>
            </a:r>
            <a:endParaRPr lang="en-GB" altLang="en-US" dirty="0"/>
          </a:p>
          <a:p>
            <a:pPr lvl="1"/>
            <a:r>
              <a:rPr lang="en-GB" altLang="en-US" dirty="0" err="1"/>
              <a:t>Zweite</a:t>
            </a:r>
            <a:r>
              <a:rPr lang="en-GB" altLang="en-US" dirty="0"/>
              <a:t> </a:t>
            </a:r>
            <a:r>
              <a:rPr lang="en-GB" altLang="en-US" dirty="0" err="1"/>
              <a:t>Ebene</a:t>
            </a:r>
            <a:endParaRPr lang="en-GB" altLang="en-US" dirty="0"/>
          </a:p>
          <a:p>
            <a:pPr lvl="2"/>
            <a:r>
              <a:rPr lang="en-GB" altLang="en-US" dirty="0" err="1"/>
              <a:t>Dritte</a:t>
            </a:r>
            <a:r>
              <a:rPr lang="en-GB" altLang="en-US" dirty="0"/>
              <a:t> </a:t>
            </a:r>
            <a:r>
              <a:rPr lang="en-GB" altLang="en-US" dirty="0" err="1"/>
              <a:t>Ebene</a:t>
            </a:r>
            <a:endParaRPr lang="en-GB" altLang="en-US" dirty="0"/>
          </a:p>
          <a:p>
            <a:pPr lvl="3"/>
            <a:r>
              <a:rPr lang="en-GB" altLang="en-US" dirty="0" err="1"/>
              <a:t>Vierte</a:t>
            </a:r>
            <a:r>
              <a:rPr lang="en-GB" altLang="en-US" dirty="0"/>
              <a:t> </a:t>
            </a:r>
            <a:r>
              <a:rPr lang="en-GB" altLang="en-US" dirty="0" err="1"/>
              <a:t>Ebene</a:t>
            </a:r>
            <a:endParaRPr lang="en-GB" altLang="en-US" dirty="0"/>
          </a:p>
          <a:p>
            <a:pPr lvl="4"/>
            <a:r>
              <a:rPr lang="en-GB" altLang="en-US" dirty="0" err="1"/>
              <a:t>Fünfte</a:t>
            </a:r>
            <a:r>
              <a:rPr lang="en-GB" altLang="en-US" dirty="0"/>
              <a:t> </a:t>
            </a:r>
            <a:r>
              <a:rPr lang="en-GB" altLang="en-US" dirty="0" err="1"/>
              <a:t>Ebene</a:t>
            </a:r>
            <a:endParaRPr lang="en-GB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1CDC07-BFC0-4892-9337-6ED79ED1F02D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526" y="86916"/>
            <a:ext cx="1505820" cy="1025126"/>
          </a:xfrm>
          <a:prstGeom prst="rect">
            <a:avLst/>
          </a:prstGeom>
        </p:spPr>
      </p:pic>
      <p:sp>
        <p:nvSpPr>
          <p:cNvPr id="14" name="Rechteck 6">
            <a:extLst>
              <a:ext uri="{FF2B5EF4-FFF2-40B4-BE49-F238E27FC236}">
                <a16:creationId xmlns:a16="http://schemas.microsoft.com/office/drawing/2014/main" id="{8E13EAB9-8CB4-4722-804B-AB30BC85C586}"/>
              </a:ext>
            </a:extLst>
          </p:cNvPr>
          <p:cNvSpPr/>
          <p:nvPr userDrawn="1"/>
        </p:nvSpPr>
        <p:spPr>
          <a:xfrm>
            <a:off x="0" y="4796971"/>
            <a:ext cx="9144000" cy="346529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Grafik 7">
            <a:extLst>
              <a:ext uri="{FF2B5EF4-FFF2-40B4-BE49-F238E27FC236}">
                <a16:creationId xmlns:a16="http://schemas.microsoft.com/office/drawing/2014/main" id="{7195F7A7-8C2D-483E-B836-43B8F053C3BF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770" y="4800218"/>
            <a:ext cx="1162957" cy="343282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561447BC-151F-485B-B1C3-751F6791F8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5F26529A-FE9E-468F-94B5-859492DDB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90637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9" r:id="rId1"/>
    <p:sldLayoutId id="2147484160" r:id="rId2"/>
    <p:sldLayoutId id="2147484161" r:id="rId3"/>
    <p:sldLayoutId id="2147484162" r:id="rId4"/>
    <p:sldLayoutId id="2147484163" r:id="rId5"/>
    <p:sldLayoutId id="2147484164" r:id="rId6"/>
    <p:sldLayoutId id="2147484165" r:id="rId7"/>
    <p:sldLayoutId id="2147484166" r:id="rId8"/>
    <p:sldLayoutId id="2147484167" r:id="rId9"/>
  </p:sldLayoutIdLst>
  <p:hf sldNum="0" hdr="0" dt="0"/>
  <p:txStyles>
    <p:titleStyle>
      <a:lvl1pPr algn="l" rtl="0" eaLnBrk="0" fontAlgn="base" hangingPunct="0">
        <a:spcBef>
          <a:spcPct val="50000"/>
        </a:spcBef>
        <a:spcAft>
          <a:spcPct val="0"/>
        </a:spcAft>
        <a:defRPr sz="2200" b="1">
          <a:solidFill>
            <a:srgbClr val="004494"/>
          </a:solidFill>
          <a:latin typeface="Arial" panose="020B0604020202020204" pitchFamily="34" charset="0"/>
          <a:ea typeface="MS PGothic" pitchFamily="34" charset="-128"/>
          <a:cs typeface="MS PGothic"/>
        </a:defRPr>
      </a:lvl1pPr>
      <a:lvl2pPr algn="l" rtl="0" eaLnBrk="0" fontAlgn="base" hangingPunct="0">
        <a:spcBef>
          <a:spcPct val="50000"/>
        </a:spcBef>
        <a:spcAft>
          <a:spcPct val="0"/>
        </a:spcAft>
        <a:defRPr sz="2200" b="1">
          <a:solidFill>
            <a:srgbClr val="FFFFFF"/>
          </a:solidFill>
          <a:latin typeface="Arial" charset="0"/>
          <a:ea typeface="MS PGothic" pitchFamily="34" charset="-128"/>
          <a:cs typeface="MS PGothic"/>
        </a:defRPr>
      </a:lvl2pPr>
      <a:lvl3pPr algn="l" rtl="0" eaLnBrk="0" fontAlgn="base" hangingPunct="0">
        <a:spcBef>
          <a:spcPct val="50000"/>
        </a:spcBef>
        <a:spcAft>
          <a:spcPct val="0"/>
        </a:spcAft>
        <a:defRPr sz="2200" b="1">
          <a:solidFill>
            <a:srgbClr val="FFFFFF"/>
          </a:solidFill>
          <a:latin typeface="Arial" charset="0"/>
          <a:ea typeface="MS PGothic" pitchFamily="34" charset="-128"/>
          <a:cs typeface="MS PGothic"/>
        </a:defRPr>
      </a:lvl3pPr>
      <a:lvl4pPr algn="l" rtl="0" eaLnBrk="0" fontAlgn="base" hangingPunct="0">
        <a:spcBef>
          <a:spcPct val="50000"/>
        </a:spcBef>
        <a:spcAft>
          <a:spcPct val="0"/>
        </a:spcAft>
        <a:defRPr sz="2200" b="1">
          <a:solidFill>
            <a:srgbClr val="FFFFFF"/>
          </a:solidFill>
          <a:latin typeface="Arial" charset="0"/>
          <a:ea typeface="MS PGothic" pitchFamily="34" charset="-128"/>
          <a:cs typeface="MS PGothic"/>
        </a:defRPr>
      </a:lvl4pPr>
      <a:lvl5pPr algn="l" rtl="0" eaLnBrk="0" fontAlgn="base" hangingPunct="0">
        <a:spcBef>
          <a:spcPct val="50000"/>
        </a:spcBef>
        <a:spcAft>
          <a:spcPct val="0"/>
        </a:spcAft>
        <a:defRPr sz="2200" b="1">
          <a:solidFill>
            <a:srgbClr val="FFFFFF"/>
          </a:solidFill>
          <a:latin typeface="Arial" charset="0"/>
          <a:ea typeface="MS PGothic" pitchFamily="34" charset="-128"/>
          <a:cs typeface="MS PGothic"/>
        </a:defRPr>
      </a:lvl5pPr>
      <a:lvl6pPr marL="457200" algn="l" rtl="0" eaLnBrk="1" fontAlgn="base" hangingPunct="1">
        <a:spcBef>
          <a:spcPct val="50000"/>
        </a:spcBef>
        <a:spcAft>
          <a:spcPct val="0"/>
        </a:spcAft>
        <a:defRPr sz="2200" b="1">
          <a:solidFill>
            <a:srgbClr val="134095"/>
          </a:solidFill>
          <a:latin typeface="Arial" charset="0"/>
        </a:defRPr>
      </a:lvl6pPr>
      <a:lvl7pPr marL="914400" algn="l" rtl="0" eaLnBrk="1" fontAlgn="base" hangingPunct="1">
        <a:spcBef>
          <a:spcPct val="50000"/>
        </a:spcBef>
        <a:spcAft>
          <a:spcPct val="0"/>
        </a:spcAft>
        <a:defRPr sz="2200" b="1">
          <a:solidFill>
            <a:srgbClr val="134095"/>
          </a:solidFill>
          <a:latin typeface="Arial" charset="0"/>
        </a:defRPr>
      </a:lvl7pPr>
      <a:lvl8pPr marL="1371600" algn="l" rtl="0" eaLnBrk="1" fontAlgn="base" hangingPunct="1">
        <a:spcBef>
          <a:spcPct val="50000"/>
        </a:spcBef>
        <a:spcAft>
          <a:spcPct val="0"/>
        </a:spcAft>
        <a:defRPr sz="2200" b="1">
          <a:solidFill>
            <a:srgbClr val="134095"/>
          </a:solidFill>
          <a:latin typeface="Arial" charset="0"/>
        </a:defRPr>
      </a:lvl8pPr>
      <a:lvl9pPr marL="1828800" algn="l" rtl="0" eaLnBrk="1" fontAlgn="base" hangingPunct="1">
        <a:spcBef>
          <a:spcPct val="50000"/>
        </a:spcBef>
        <a:spcAft>
          <a:spcPct val="0"/>
        </a:spcAft>
        <a:defRPr sz="2200" b="1">
          <a:solidFill>
            <a:srgbClr val="134095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134095"/>
        </a:buClr>
        <a:buSzPct val="135000"/>
        <a:buChar char="•"/>
        <a:defRPr sz="3200" b="1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  <a:lvl2pPr marL="568325" indent="-377825" algn="l" rtl="0" eaLnBrk="0" fontAlgn="base" hangingPunct="0">
        <a:spcBef>
          <a:spcPct val="50000"/>
        </a:spcBef>
        <a:spcAft>
          <a:spcPct val="0"/>
        </a:spcAft>
        <a:buClr>
          <a:srgbClr val="134095"/>
        </a:buClr>
        <a:buSzPct val="130000"/>
        <a:buChar char="•"/>
        <a:defRPr sz="17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2pPr>
      <a:lvl3pPr marL="987425" indent="-228600" algn="l" rtl="0" eaLnBrk="0" fontAlgn="base" hangingPunct="0">
        <a:spcBef>
          <a:spcPct val="30000"/>
        </a:spcBef>
        <a:spcAft>
          <a:spcPct val="0"/>
        </a:spcAft>
        <a:buChar char="–"/>
        <a:defRPr sz="16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3pPr>
      <a:lvl4pPr marL="169545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4pPr>
      <a:lvl5pPr marL="211455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5pPr>
      <a:lvl6pPr marL="257175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 pitchFamily="1" charset="0"/>
        </a:defRPr>
      </a:lvl6pPr>
      <a:lvl7pPr marL="302895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 pitchFamily="1" charset="0"/>
        </a:defRPr>
      </a:lvl7pPr>
      <a:lvl8pPr marL="348615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 pitchFamily="1" charset="0"/>
        </a:defRPr>
      </a:lvl8pPr>
      <a:lvl9pPr marL="394335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 pitchFamily="1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l-GR" alt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l-G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F7A69DA6-79E6-441F-B6D7-87D5C2698F42}" type="datetimeFigureOut">
              <a:rPr lang="el-GR"/>
              <a:pPr>
                <a:defRPr/>
              </a:pPr>
              <a:t>10/6/2021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33C310D3-220C-4F67-B793-96D0F2AD788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47" r:id="rId2"/>
    <p:sldLayoutId id="2147484148" r:id="rId3"/>
    <p:sldLayoutId id="2147484149" r:id="rId4"/>
    <p:sldLayoutId id="2147484150" r:id="rId5"/>
    <p:sldLayoutId id="2147484151" r:id="rId6"/>
    <p:sldLayoutId id="2147484152" r:id="rId7"/>
    <p:sldLayoutId id="2147484153" r:id="rId8"/>
    <p:sldLayoutId id="2147484154" r:id="rId9"/>
    <p:sldLayoutId id="2147484155" r:id="rId10"/>
    <p:sldLayoutId id="214748415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167282"/>
            <a:ext cx="7343775" cy="864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 err="1"/>
              <a:t>Mastertitelformat</a:t>
            </a:r>
            <a:r>
              <a:rPr lang="en-GB" altLang="en-US" dirty="0"/>
              <a:t> </a:t>
            </a:r>
            <a:r>
              <a:rPr lang="en-GB" altLang="en-US" dirty="0" err="1"/>
              <a:t>bearbeiten</a:t>
            </a:r>
            <a:endParaRPr lang="en-GB" altLang="en-US" dirty="0"/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275160"/>
            <a:ext cx="8439150" cy="3359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 err="1"/>
              <a:t>Mastertextformat</a:t>
            </a:r>
            <a:r>
              <a:rPr lang="en-GB" altLang="en-US" dirty="0"/>
              <a:t> </a:t>
            </a:r>
            <a:r>
              <a:rPr lang="en-GB" altLang="en-US" dirty="0" err="1"/>
              <a:t>bearbeiten</a:t>
            </a:r>
            <a:endParaRPr lang="en-GB" altLang="en-US" dirty="0"/>
          </a:p>
          <a:p>
            <a:pPr lvl="1"/>
            <a:r>
              <a:rPr lang="en-GB" altLang="en-US" dirty="0" err="1"/>
              <a:t>Zweite</a:t>
            </a:r>
            <a:r>
              <a:rPr lang="en-GB" altLang="en-US" dirty="0"/>
              <a:t> </a:t>
            </a:r>
            <a:r>
              <a:rPr lang="en-GB" altLang="en-US" dirty="0" err="1"/>
              <a:t>Ebene</a:t>
            </a:r>
            <a:endParaRPr lang="en-GB" altLang="en-US" dirty="0"/>
          </a:p>
          <a:p>
            <a:pPr lvl="2"/>
            <a:r>
              <a:rPr lang="en-GB" altLang="en-US" dirty="0" err="1"/>
              <a:t>Dritte</a:t>
            </a:r>
            <a:r>
              <a:rPr lang="en-GB" altLang="en-US" dirty="0"/>
              <a:t> </a:t>
            </a:r>
            <a:r>
              <a:rPr lang="en-GB" altLang="en-US" dirty="0" err="1"/>
              <a:t>Ebene</a:t>
            </a:r>
            <a:endParaRPr lang="en-GB" altLang="en-US" dirty="0"/>
          </a:p>
          <a:p>
            <a:pPr lvl="3"/>
            <a:r>
              <a:rPr lang="en-GB" altLang="en-US" dirty="0" err="1"/>
              <a:t>Vierte</a:t>
            </a:r>
            <a:r>
              <a:rPr lang="en-GB" altLang="en-US" dirty="0"/>
              <a:t> </a:t>
            </a:r>
            <a:r>
              <a:rPr lang="en-GB" altLang="en-US" dirty="0" err="1"/>
              <a:t>Ebene</a:t>
            </a:r>
            <a:endParaRPr lang="en-GB" altLang="en-US" dirty="0"/>
          </a:p>
          <a:p>
            <a:pPr lvl="4"/>
            <a:r>
              <a:rPr lang="en-GB" altLang="en-US" dirty="0" err="1"/>
              <a:t>Fünfte</a:t>
            </a:r>
            <a:r>
              <a:rPr lang="en-GB" altLang="en-US" dirty="0"/>
              <a:t> </a:t>
            </a:r>
            <a:r>
              <a:rPr lang="en-GB" altLang="en-US" dirty="0" err="1"/>
              <a:t>Ebene</a:t>
            </a:r>
            <a:endParaRPr lang="en-GB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1CDC07-BFC0-4892-9337-6ED79ED1F02D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526" y="86916"/>
            <a:ext cx="1505820" cy="1025126"/>
          </a:xfrm>
          <a:prstGeom prst="rect">
            <a:avLst/>
          </a:prstGeom>
        </p:spPr>
      </p:pic>
      <p:sp>
        <p:nvSpPr>
          <p:cNvPr id="12" name="Rechteck 6">
            <a:extLst>
              <a:ext uri="{FF2B5EF4-FFF2-40B4-BE49-F238E27FC236}">
                <a16:creationId xmlns:a16="http://schemas.microsoft.com/office/drawing/2014/main" id="{FDE72188-A5BC-4080-8336-E7CAA623B2E5}"/>
              </a:ext>
            </a:extLst>
          </p:cNvPr>
          <p:cNvSpPr/>
          <p:nvPr userDrawn="1"/>
        </p:nvSpPr>
        <p:spPr>
          <a:xfrm>
            <a:off x="0" y="4796971"/>
            <a:ext cx="9144000" cy="346529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Grafik 7">
            <a:extLst>
              <a:ext uri="{FF2B5EF4-FFF2-40B4-BE49-F238E27FC236}">
                <a16:creationId xmlns:a16="http://schemas.microsoft.com/office/drawing/2014/main" id="{1097F62B-1126-4DBA-827E-6040AE2FCDE6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770" y="4800218"/>
            <a:ext cx="1162957" cy="343282"/>
          </a:xfrm>
          <a:prstGeom prst="rect">
            <a:avLst/>
          </a:prstGeom>
        </p:spPr>
      </p:pic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A7130B63-FE9F-4E4C-8BB4-C5A7D12F24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BA1C84F-5786-491E-BE5E-8989BFA5C0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/>
              <a:pPr>
                <a:defRPr/>
              </a:pPr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258367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9" r:id="rId1"/>
    <p:sldLayoutId id="2147484170" r:id="rId2"/>
    <p:sldLayoutId id="2147484171" r:id="rId3"/>
    <p:sldLayoutId id="2147484172" r:id="rId4"/>
    <p:sldLayoutId id="2147484173" r:id="rId5"/>
    <p:sldLayoutId id="2147484174" r:id="rId6"/>
    <p:sldLayoutId id="2147484175" r:id="rId7"/>
    <p:sldLayoutId id="2147484176" r:id="rId8"/>
    <p:sldLayoutId id="2147484177" r:id="rId9"/>
  </p:sldLayoutIdLst>
  <p:hf sldNum="0" hdr="0" dt="0"/>
  <p:txStyles>
    <p:titleStyle>
      <a:lvl1pPr algn="l" rtl="0" eaLnBrk="0" fontAlgn="base" hangingPunct="0">
        <a:spcBef>
          <a:spcPct val="50000"/>
        </a:spcBef>
        <a:spcAft>
          <a:spcPct val="0"/>
        </a:spcAft>
        <a:defRPr sz="2200" b="1">
          <a:solidFill>
            <a:srgbClr val="134095"/>
          </a:solidFill>
          <a:latin typeface="Arial" panose="020B0604020202020204" pitchFamily="34" charset="0"/>
          <a:ea typeface="MS PGothic" pitchFamily="34" charset="-128"/>
          <a:cs typeface="MS PGothic"/>
        </a:defRPr>
      </a:lvl1pPr>
      <a:lvl2pPr algn="l" rtl="0" eaLnBrk="0" fontAlgn="base" hangingPunct="0">
        <a:spcBef>
          <a:spcPct val="50000"/>
        </a:spcBef>
        <a:spcAft>
          <a:spcPct val="0"/>
        </a:spcAft>
        <a:defRPr sz="2200" b="1">
          <a:solidFill>
            <a:srgbClr val="FFFFFF"/>
          </a:solidFill>
          <a:latin typeface="Arial" charset="0"/>
          <a:ea typeface="MS PGothic" pitchFamily="34" charset="-128"/>
          <a:cs typeface="MS PGothic"/>
        </a:defRPr>
      </a:lvl2pPr>
      <a:lvl3pPr algn="l" rtl="0" eaLnBrk="0" fontAlgn="base" hangingPunct="0">
        <a:spcBef>
          <a:spcPct val="50000"/>
        </a:spcBef>
        <a:spcAft>
          <a:spcPct val="0"/>
        </a:spcAft>
        <a:defRPr sz="2200" b="1">
          <a:solidFill>
            <a:srgbClr val="FFFFFF"/>
          </a:solidFill>
          <a:latin typeface="Arial" charset="0"/>
          <a:ea typeface="MS PGothic" pitchFamily="34" charset="-128"/>
          <a:cs typeface="MS PGothic"/>
        </a:defRPr>
      </a:lvl3pPr>
      <a:lvl4pPr algn="l" rtl="0" eaLnBrk="0" fontAlgn="base" hangingPunct="0">
        <a:spcBef>
          <a:spcPct val="50000"/>
        </a:spcBef>
        <a:spcAft>
          <a:spcPct val="0"/>
        </a:spcAft>
        <a:defRPr sz="2200" b="1">
          <a:solidFill>
            <a:srgbClr val="FFFFFF"/>
          </a:solidFill>
          <a:latin typeface="Arial" charset="0"/>
          <a:ea typeface="MS PGothic" pitchFamily="34" charset="-128"/>
          <a:cs typeface="MS PGothic"/>
        </a:defRPr>
      </a:lvl4pPr>
      <a:lvl5pPr algn="l" rtl="0" eaLnBrk="0" fontAlgn="base" hangingPunct="0">
        <a:spcBef>
          <a:spcPct val="50000"/>
        </a:spcBef>
        <a:spcAft>
          <a:spcPct val="0"/>
        </a:spcAft>
        <a:defRPr sz="2200" b="1">
          <a:solidFill>
            <a:srgbClr val="FFFFFF"/>
          </a:solidFill>
          <a:latin typeface="Arial" charset="0"/>
          <a:ea typeface="MS PGothic" pitchFamily="34" charset="-128"/>
          <a:cs typeface="MS PGothic"/>
        </a:defRPr>
      </a:lvl5pPr>
      <a:lvl6pPr marL="457200" algn="l" rtl="0" eaLnBrk="1" fontAlgn="base" hangingPunct="1">
        <a:spcBef>
          <a:spcPct val="50000"/>
        </a:spcBef>
        <a:spcAft>
          <a:spcPct val="0"/>
        </a:spcAft>
        <a:defRPr sz="2200" b="1">
          <a:solidFill>
            <a:srgbClr val="134095"/>
          </a:solidFill>
          <a:latin typeface="Arial" charset="0"/>
        </a:defRPr>
      </a:lvl6pPr>
      <a:lvl7pPr marL="914400" algn="l" rtl="0" eaLnBrk="1" fontAlgn="base" hangingPunct="1">
        <a:spcBef>
          <a:spcPct val="50000"/>
        </a:spcBef>
        <a:spcAft>
          <a:spcPct val="0"/>
        </a:spcAft>
        <a:defRPr sz="2200" b="1">
          <a:solidFill>
            <a:srgbClr val="134095"/>
          </a:solidFill>
          <a:latin typeface="Arial" charset="0"/>
        </a:defRPr>
      </a:lvl7pPr>
      <a:lvl8pPr marL="1371600" algn="l" rtl="0" eaLnBrk="1" fontAlgn="base" hangingPunct="1">
        <a:spcBef>
          <a:spcPct val="50000"/>
        </a:spcBef>
        <a:spcAft>
          <a:spcPct val="0"/>
        </a:spcAft>
        <a:defRPr sz="2200" b="1">
          <a:solidFill>
            <a:srgbClr val="134095"/>
          </a:solidFill>
          <a:latin typeface="Arial" charset="0"/>
        </a:defRPr>
      </a:lvl8pPr>
      <a:lvl9pPr marL="1828800" algn="l" rtl="0" eaLnBrk="1" fontAlgn="base" hangingPunct="1">
        <a:spcBef>
          <a:spcPct val="50000"/>
        </a:spcBef>
        <a:spcAft>
          <a:spcPct val="0"/>
        </a:spcAft>
        <a:defRPr sz="2200" b="1">
          <a:solidFill>
            <a:srgbClr val="134095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134095"/>
        </a:buClr>
        <a:buSzPct val="135000"/>
        <a:buChar char="•"/>
        <a:defRPr sz="3200" b="1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  <a:lvl2pPr marL="568325" indent="-377825" algn="l" rtl="0" eaLnBrk="0" fontAlgn="base" hangingPunct="0">
        <a:spcBef>
          <a:spcPct val="50000"/>
        </a:spcBef>
        <a:spcAft>
          <a:spcPct val="0"/>
        </a:spcAft>
        <a:buClr>
          <a:srgbClr val="134095"/>
        </a:buClr>
        <a:buSzPct val="130000"/>
        <a:buChar char="•"/>
        <a:defRPr sz="17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2pPr>
      <a:lvl3pPr marL="987425" indent="-228600" algn="l" rtl="0" eaLnBrk="0" fontAlgn="base" hangingPunct="0">
        <a:spcBef>
          <a:spcPct val="30000"/>
        </a:spcBef>
        <a:spcAft>
          <a:spcPct val="0"/>
        </a:spcAft>
        <a:buChar char="–"/>
        <a:defRPr sz="16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3pPr>
      <a:lvl4pPr marL="169545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4pPr>
      <a:lvl5pPr marL="211455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5pPr>
      <a:lvl6pPr marL="257175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 pitchFamily="1" charset="0"/>
        </a:defRPr>
      </a:lvl6pPr>
      <a:lvl7pPr marL="302895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 pitchFamily="1" charset="0"/>
        </a:defRPr>
      </a:lvl7pPr>
      <a:lvl8pPr marL="348615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 pitchFamily="1" charset="0"/>
        </a:defRPr>
      </a:lvl8pPr>
      <a:lvl9pPr marL="394335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imes New Roman" pitchFamily="1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7"/>
          <p:cNvSpPr>
            <a:spLocks noGrp="1" noChangeArrowheads="1"/>
          </p:cNvSpPr>
          <p:nvPr>
            <p:ph type="subTitle" idx="1"/>
          </p:nvPr>
        </p:nvSpPr>
        <p:spPr>
          <a:xfrm>
            <a:off x="395287" y="3090724"/>
            <a:ext cx="8353425" cy="773092"/>
          </a:xfrm>
        </p:spPr>
        <p:txBody>
          <a:bodyPr/>
          <a:lstStyle/>
          <a:p>
            <a:pPr>
              <a:spcAft>
                <a:spcPts val="600"/>
              </a:spcAft>
              <a:buFontTx/>
              <a:buNone/>
            </a:pPr>
            <a:endParaRPr lang="en-GB" dirty="0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23126D5-5070-4CC2-A6F0-0F6A95C0C7D1}"/>
              </a:ext>
            </a:extLst>
          </p:cNvPr>
          <p:cNvGrpSpPr/>
          <p:nvPr/>
        </p:nvGrpSpPr>
        <p:grpSpPr>
          <a:xfrm>
            <a:off x="410032" y="2290091"/>
            <a:ext cx="354064" cy="381944"/>
            <a:chOff x="436460" y="1515500"/>
            <a:chExt cx="2343784" cy="271939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8FBA18A-DCF8-426B-B86B-FD1112CF317F}"/>
                </a:ext>
              </a:extLst>
            </p:cNvPr>
            <p:cNvSpPr/>
            <p:nvPr/>
          </p:nvSpPr>
          <p:spPr>
            <a:xfrm>
              <a:off x="436460" y="1515500"/>
              <a:ext cx="2343784" cy="2621280"/>
            </a:xfrm>
            <a:prstGeom prst="rect">
              <a:avLst/>
            </a:prstGeom>
            <a:ln>
              <a:noFill/>
            </a:ln>
            <a:effectLst>
              <a:outerShdw dist="38100" dir="2700000" sx="102000" sy="102000" algn="tl" rotWithShape="0">
                <a:srgbClr val="134095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6AE1797-8ED5-41EB-905C-8A228C0405DB}"/>
                </a:ext>
              </a:extLst>
            </p:cNvPr>
            <p:cNvSpPr txBox="1"/>
            <p:nvPr/>
          </p:nvSpPr>
          <p:spPr>
            <a:xfrm>
              <a:off x="492701" y="1605296"/>
              <a:ext cx="2287543" cy="2629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3</a:t>
              </a:r>
              <a:endPara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6F145909-CFC8-4EB5-8BC3-EDC474C05BDB}"/>
              </a:ext>
            </a:extLst>
          </p:cNvPr>
          <p:cNvSpPr txBox="1">
            <a:spLocks/>
          </p:cNvSpPr>
          <p:nvPr/>
        </p:nvSpPr>
        <p:spPr bwMode="auto">
          <a:xfrm>
            <a:off x="438151" y="201216"/>
            <a:ext cx="5167121" cy="864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 rtl="0" eaLnBrk="0" fontAlgn="base" hangingPunct="0">
              <a:spcBef>
                <a:spcPct val="50000"/>
              </a:spcBef>
              <a:spcAft>
                <a:spcPct val="0"/>
              </a:spcAft>
              <a:defRPr sz="2200" b="1" baseline="0">
                <a:solidFill>
                  <a:srgbClr val="134095"/>
                </a:solidFill>
                <a:latin typeface="+mj-lt"/>
                <a:ea typeface="MS PGothic" pitchFamily="34" charset="-128"/>
                <a:cs typeface="MS PGothic"/>
              </a:defRPr>
            </a:lvl1pPr>
            <a:lvl2pPr algn="l" rtl="0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FFFFFF"/>
                </a:solidFill>
                <a:latin typeface="Arial" charset="0"/>
                <a:ea typeface="MS PGothic" pitchFamily="34" charset="-128"/>
                <a:cs typeface="MS PGothic"/>
              </a:defRPr>
            </a:lvl2pPr>
            <a:lvl3pPr algn="l" rtl="0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FFFFFF"/>
                </a:solidFill>
                <a:latin typeface="Arial" charset="0"/>
                <a:ea typeface="MS PGothic" pitchFamily="34" charset="-128"/>
                <a:cs typeface="MS PGothic"/>
              </a:defRPr>
            </a:lvl3pPr>
            <a:lvl4pPr algn="l" rtl="0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FFFFFF"/>
                </a:solidFill>
                <a:latin typeface="Arial" charset="0"/>
                <a:ea typeface="MS PGothic" pitchFamily="34" charset="-128"/>
                <a:cs typeface="MS PGothic"/>
              </a:defRPr>
            </a:lvl4pPr>
            <a:lvl5pPr algn="l" rtl="0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FFFFFF"/>
                </a:solidFill>
                <a:latin typeface="Arial" charset="0"/>
                <a:ea typeface="MS PGothic" pitchFamily="34" charset="-128"/>
                <a:cs typeface="MS PGothic"/>
              </a:defRPr>
            </a:lvl5pPr>
            <a:lvl6pPr marL="457200" algn="l" rtl="0" eaLnBrk="1" fontAlgn="base" hangingPunct="1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134095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134095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134095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134095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4494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</a:rPr>
              <a:t>Agenda</a:t>
            </a:r>
            <a:endParaRPr kumimoji="0" lang="en-US" altLang="en-US" sz="2000" b="1" i="0" u="none" strike="noStrike" kern="0" cap="none" spc="0" normalizeH="0" baseline="0" noProof="0" dirty="0">
              <a:ln>
                <a:noFill/>
              </a:ln>
              <a:solidFill>
                <a:srgbClr val="004494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17E35D6-5A01-4738-AD5F-E41F710B010D}"/>
              </a:ext>
            </a:extLst>
          </p:cNvPr>
          <p:cNvGrpSpPr/>
          <p:nvPr/>
        </p:nvGrpSpPr>
        <p:grpSpPr>
          <a:xfrm>
            <a:off x="410032" y="1610070"/>
            <a:ext cx="354064" cy="369332"/>
            <a:chOff x="578480" y="1182003"/>
            <a:chExt cx="354064" cy="36933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8781B83-42C7-4F59-97ED-7A47072F7D24}"/>
                </a:ext>
              </a:extLst>
            </p:cNvPr>
            <p:cNvSpPr/>
            <p:nvPr/>
          </p:nvSpPr>
          <p:spPr>
            <a:xfrm>
              <a:off x="578480" y="1182587"/>
              <a:ext cx="354064" cy="368164"/>
            </a:xfrm>
            <a:prstGeom prst="rect">
              <a:avLst/>
            </a:prstGeom>
            <a:ln>
              <a:noFill/>
            </a:ln>
            <a:effectLst>
              <a:outerShdw dist="38100" dir="2700000" sx="102000" sy="102000" algn="tl" rotWithShape="0">
                <a:srgbClr val="134095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EDA1EE4-4F67-4A3C-A96F-0B5659471032}"/>
                </a:ext>
              </a:extLst>
            </p:cNvPr>
            <p:cNvSpPr txBox="1"/>
            <p:nvPr/>
          </p:nvSpPr>
          <p:spPr>
            <a:xfrm>
              <a:off x="623647" y="1182003"/>
              <a:ext cx="2637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1</a:t>
              </a:r>
              <a:endPara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E3AABF8-1689-4748-8444-CAEDFB9A2283}"/>
              </a:ext>
            </a:extLst>
          </p:cNvPr>
          <p:cNvSpPr txBox="1"/>
          <p:nvPr/>
        </p:nvSpPr>
        <p:spPr>
          <a:xfrm>
            <a:off x="865472" y="1620263"/>
            <a:ext cx="6272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rgbClr val="004494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Insert text here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004494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346F895-5068-4814-9159-DC525E2CD725}"/>
              </a:ext>
            </a:extLst>
          </p:cNvPr>
          <p:cNvGrpSpPr/>
          <p:nvPr/>
        </p:nvGrpSpPr>
        <p:grpSpPr>
          <a:xfrm>
            <a:off x="4717337" y="1610070"/>
            <a:ext cx="354064" cy="381944"/>
            <a:chOff x="436460" y="1515500"/>
            <a:chExt cx="2343784" cy="271939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605BA62-372E-4814-8FA0-84B1C18CEF89}"/>
                </a:ext>
              </a:extLst>
            </p:cNvPr>
            <p:cNvSpPr/>
            <p:nvPr/>
          </p:nvSpPr>
          <p:spPr>
            <a:xfrm>
              <a:off x="436460" y="1515500"/>
              <a:ext cx="2343784" cy="2621280"/>
            </a:xfrm>
            <a:prstGeom prst="rect">
              <a:avLst/>
            </a:prstGeom>
            <a:ln>
              <a:noFill/>
            </a:ln>
            <a:effectLst>
              <a:outerShdw dist="38100" dir="2700000" sx="102000" sy="102000" algn="tl" rotWithShape="0">
                <a:srgbClr val="134095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BD677BE-4AC8-4DC1-B8B4-98C3D9A06C87}"/>
                </a:ext>
              </a:extLst>
            </p:cNvPr>
            <p:cNvSpPr txBox="1"/>
            <p:nvPr/>
          </p:nvSpPr>
          <p:spPr>
            <a:xfrm>
              <a:off x="492701" y="1605296"/>
              <a:ext cx="2287543" cy="2629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2</a:t>
              </a:r>
              <a:endPara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0D437DF3-1A50-4011-80F9-5A699E3100FA}"/>
              </a:ext>
            </a:extLst>
          </p:cNvPr>
          <p:cNvSpPr txBox="1"/>
          <p:nvPr/>
        </p:nvSpPr>
        <p:spPr>
          <a:xfrm>
            <a:off x="5149511" y="1620263"/>
            <a:ext cx="6272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1800" b="1" dirty="0">
                <a:solidFill>
                  <a:srgbClr val="004494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Insert text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734E4A-F4B3-487F-B3A7-35E45399C766}"/>
              </a:ext>
            </a:extLst>
          </p:cNvPr>
          <p:cNvSpPr txBox="1"/>
          <p:nvPr/>
        </p:nvSpPr>
        <p:spPr>
          <a:xfrm>
            <a:off x="865472" y="2243134"/>
            <a:ext cx="6272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1800" b="1" dirty="0">
                <a:solidFill>
                  <a:srgbClr val="004494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Insert text here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D15FDE4-62B0-4D50-BFAF-493F12F8644B}"/>
              </a:ext>
            </a:extLst>
          </p:cNvPr>
          <p:cNvGrpSpPr/>
          <p:nvPr/>
        </p:nvGrpSpPr>
        <p:grpSpPr>
          <a:xfrm>
            <a:off x="4717337" y="2288794"/>
            <a:ext cx="354064" cy="381944"/>
            <a:chOff x="436460" y="1515500"/>
            <a:chExt cx="2343784" cy="271939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25F6652-9474-4797-9DA9-A8FB0EFCEB37}"/>
                </a:ext>
              </a:extLst>
            </p:cNvPr>
            <p:cNvSpPr/>
            <p:nvPr/>
          </p:nvSpPr>
          <p:spPr>
            <a:xfrm>
              <a:off x="436460" y="1515500"/>
              <a:ext cx="2343784" cy="2621280"/>
            </a:xfrm>
            <a:prstGeom prst="rect">
              <a:avLst/>
            </a:prstGeom>
            <a:ln>
              <a:noFill/>
            </a:ln>
            <a:effectLst>
              <a:outerShdw dist="38100" dir="2700000" sx="102000" sy="102000" algn="tl" rotWithShape="0">
                <a:srgbClr val="134095">
                  <a:alpha val="9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9B3A2F9-169C-47D6-91E2-87B7AB4296B2}"/>
                </a:ext>
              </a:extLst>
            </p:cNvPr>
            <p:cNvSpPr txBox="1"/>
            <p:nvPr/>
          </p:nvSpPr>
          <p:spPr>
            <a:xfrm>
              <a:off x="492701" y="1605296"/>
              <a:ext cx="2287543" cy="2629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4</a:t>
              </a:r>
              <a:endPara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2CD7F162-2E19-441F-B5E0-37DE49A70468}"/>
              </a:ext>
            </a:extLst>
          </p:cNvPr>
          <p:cNvSpPr txBox="1"/>
          <p:nvPr/>
        </p:nvSpPr>
        <p:spPr>
          <a:xfrm>
            <a:off x="5172777" y="2243134"/>
            <a:ext cx="6272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1800" b="1" dirty="0">
                <a:solidFill>
                  <a:srgbClr val="004494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Insert text here</a:t>
            </a:r>
          </a:p>
        </p:txBody>
      </p:sp>
      <p:sp>
        <p:nvSpPr>
          <p:cNvPr id="22" name="Footer Placeholder 4">
            <a:extLst>
              <a:ext uri="{FF2B5EF4-FFF2-40B4-BE49-F238E27FC236}">
                <a16:creationId xmlns:a16="http://schemas.microsoft.com/office/drawing/2014/main" id="{395B3D59-64DA-4F72-877D-CCB706F7A0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117" y="4843344"/>
            <a:ext cx="3513120" cy="273844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kern="0" dirty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sz="105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FEC1D288-3080-40EE-9846-FEA0C58E03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606" y="4847052"/>
            <a:ext cx="485707" cy="273844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>
              <a:defRPr/>
            </a:pPr>
            <a:fld id="{65335FA0-75AA-4A71-B8A8-27E61901D58A}" type="slidenum">
              <a:rPr lang="el-GR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2</a:t>
            </a:fld>
            <a:endParaRPr lang="el-GR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14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7E832C-425D-4FD9-B954-29DD5CC0AC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C5B170-457F-4C80-B99A-C18F670DF2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Title </a:t>
            </a:r>
            <a:r>
              <a:rPr lang="en-GB" dirty="0" err="1" smtClean="0"/>
              <a:t>title</a:t>
            </a:r>
            <a:r>
              <a:rPr lang="en-GB" dirty="0" smtClean="0"/>
              <a:t> </a:t>
            </a:r>
            <a:r>
              <a:rPr lang="en-GB" dirty="0" err="1" smtClean="0"/>
              <a:t>title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842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438151" y="201216"/>
            <a:ext cx="7343775" cy="864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l" rtl="0" eaLnBrk="0" fontAlgn="base" hangingPunct="0">
              <a:spcBef>
                <a:spcPct val="50000"/>
              </a:spcBef>
              <a:spcAft>
                <a:spcPct val="0"/>
              </a:spcAft>
              <a:defRPr sz="2200" b="1" baseline="0">
                <a:solidFill>
                  <a:srgbClr val="134095"/>
                </a:solidFill>
                <a:latin typeface="+mj-lt"/>
                <a:ea typeface="MS PGothic" pitchFamily="34" charset="-128"/>
                <a:cs typeface="MS PGothic"/>
              </a:defRPr>
            </a:lvl1pPr>
            <a:lvl2pPr algn="l" rtl="0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FFFFFF"/>
                </a:solidFill>
                <a:latin typeface="Arial" charset="0"/>
                <a:ea typeface="MS PGothic" pitchFamily="34" charset="-128"/>
                <a:cs typeface="MS PGothic"/>
              </a:defRPr>
            </a:lvl2pPr>
            <a:lvl3pPr algn="l" rtl="0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FFFFFF"/>
                </a:solidFill>
                <a:latin typeface="Arial" charset="0"/>
                <a:ea typeface="MS PGothic" pitchFamily="34" charset="-128"/>
                <a:cs typeface="MS PGothic"/>
              </a:defRPr>
            </a:lvl3pPr>
            <a:lvl4pPr algn="l" rtl="0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FFFFFF"/>
                </a:solidFill>
                <a:latin typeface="Arial" charset="0"/>
                <a:ea typeface="MS PGothic" pitchFamily="34" charset="-128"/>
                <a:cs typeface="MS PGothic"/>
              </a:defRPr>
            </a:lvl4pPr>
            <a:lvl5pPr algn="l" rtl="0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FFFFFF"/>
                </a:solidFill>
                <a:latin typeface="Arial" charset="0"/>
                <a:ea typeface="MS PGothic" pitchFamily="34" charset="-128"/>
                <a:cs typeface="MS PGothic"/>
              </a:defRPr>
            </a:lvl5pPr>
            <a:lvl6pPr marL="457200" algn="l" rtl="0" eaLnBrk="1" fontAlgn="base" hangingPunct="1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134095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134095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134095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134095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2400" kern="0" dirty="0">
                <a:solidFill>
                  <a:srgbClr val="004494"/>
                </a:solidFill>
                <a:latin typeface="Arial" panose="020B0604020202020204" pitchFamily="34" charset="0"/>
              </a:rPr>
              <a:t>Title</a:t>
            </a:r>
            <a:r>
              <a:rPr lang="en-GB" altLang="en-US" sz="2400" kern="0" dirty="0">
                <a:latin typeface="Arial" panose="020B0604020202020204" pitchFamily="34" charset="0"/>
              </a:rPr>
              <a:t/>
            </a:r>
            <a:br>
              <a:rPr lang="en-GB" altLang="en-US" sz="2400" kern="0" dirty="0">
                <a:latin typeface="Arial" panose="020B0604020202020204" pitchFamily="34" charset="0"/>
              </a:rPr>
            </a:br>
            <a:r>
              <a:rPr lang="en-GB" altLang="en-US" sz="2000" kern="0" dirty="0">
                <a:solidFill>
                  <a:srgbClr val="29ABE2"/>
                </a:solidFill>
                <a:latin typeface="Arial" panose="020B0604020202020204" pitchFamily="34" charset="0"/>
              </a:rPr>
              <a:t>Subtitle</a:t>
            </a:r>
            <a:endParaRPr lang="en-US" altLang="en-US" sz="2000" kern="0" dirty="0">
              <a:solidFill>
                <a:srgbClr val="29ABE2"/>
              </a:solidFill>
              <a:latin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1C8D26-E10A-4501-BB46-A8B5992030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CF6BB0-5575-4942-B6CF-B88299E49E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C52BB3-B188-4E38-A39F-16AB1F9C10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05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9666A-588E-4877-884D-1B9DD353E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2B8A9-351C-4FD8-944B-BF55AAD6D7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DCC19F-E87C-4CC6-A698-6187782FC2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kern="0" dirty="0">
                <a:latin typeface="Arial" panose="020B0604020202020204" pitchFamily="34" charset="0"/>
                <a:cs typeface="Arial" panose="020B0604020202020204" pitchFamily="34" charset="0"/>
              </a:rPr>
              <a:t>&lt;Event&gt; </a:t>
            </a:r>
            <a:r>
              <a:rPr lang="en-GB" kern="0" dirty="0"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en-US" kern="0" dirty="0">
                <a:latin typeface="Arial" panose="020B0604020202020204" pitchFamily="34" charset="0"/>
                <a:cs typeface="Arial" panose="020B0604020202020204" pitchFamily="34" charset="0"/>
              </a:rPr>
              <a:t> &lt;Date&gt; </a:t>
            </a:r>
            <a:r>
              <a:rPr lang="en-GB" kern="0" dirty="0">
                <a:latin typeface="Arial" panose="020B0604020202020204" pitchFamily="34" charset="0"/>
                <a:cs typeface="Arial" panose="020B0604020202020204" pitchFamily="34" charset="0"/>
              </a:rPr>
              <a:t>• &lt;Location&gt; • &lt;Speaker&gt;</a:t>
            </a:r>
            <a:endParaRPr lang="en-GB" sz="105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13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"/>
          <p:cNvSpPr txBox="1">
            <a:spLocks/>
          </p:cNvSpPr>
          <p:nvPr/>
        </p:nvSpPr>
        <p:spPr>
          <a:xfrm>
            <a:off x="149951" y="1436651"/>
            <a:ext cx="5269181" cy="2938626"/>
          </a:xfrm>
          <a:prstGeom prst="rect">
            <a:avLst/>
          </a:prstGeom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34095"/>
              </a:buClr>
              <a:buSzPct val="135000"/>
              <a:buChar char="•"/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568325" indent="-377825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134095"/>
              </a:buClr>
              <a:buSzPct val="130000"/>
              <a:buChar char="•"/>
              <a:defRPr sz="17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987425" indent="-228600" algn="l" rtl="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9545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11455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717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imes New Roman" pitchFamily="1" charset="0"/>
              </a:defRPr>
            </a:lvl6pPr>
            <a:lvl7pPr marL="30289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imes New Roman" pitchFamily="1" charset="0"/>
              </a:defRPr>
            </a:lvl7pPr>
            <a:lvl8pPr marL="34861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imes New Roman" pitchFamily="1" charset="0"/>
              </a:defRPr>
            </a:lvl8pPr>
            <a:lvl9pPr marL="39433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imes New Roman" pitchFamily="1" charset="0"/>
              </a:defRPr>
            </a:lvl9pPr>
          </a:lstStyle>
          <a:p>
            <a:pPr marL="0" indent="0">
              <a:buFontTx/>
              <a:buNone/>
            </a:pPr>
            <a:r>
              <a:rPr lang="en-GB" sz="1600" kern="0" dirty="0" smtClean="0">
                <a:solidFill>
                  <a:srgbClr val="004494"/>
                </a:solidFill>
              </a:rPr>
              <a:t>Follow us on social media</a:t>
            </a:r>
          </a:p>
          <a:p>
            <a:pPr marL="540000" indent="-241200">
              <a:spcBef>
                <a:spcPts val="300"/>
              </a:spcBef>
            </a:pPr>
            <a:r>
              <a:rPr lang="en-US" sz="1400" b="0" kern="0" dirty="0" smtClean="0"/>
              <a:t>Twitter</a:t>
            </a:r>
            <a:r>
              <a:rPr lang="en-US" sz="1400" b="0" kern="0" dirty="0"/>
              <a:t>, Facebook, LinkedIn, YouTube, Flickr, </a:t>
            </a:r>
            <a:r>
              <a:rPr lang="en-US" sz="1400" b="0" kern="0" dirty="0" smtClean="0"/>
              <a:t>Spotify</a:t>
            </a:r>
          </a:p>
          <a:p>
            <a:pPr marL="540000" indent="-241200">
              <a:spcBef>
                <a:spcPts val="300"/>
              </a:spcBef>
            </a:pPr>
            <a:endParaRPr lang="en-US" sz="1400" b="0" kern="0" dirty="0" smtClean="0"/>
          </a:p>
          <a:p>
            <a:pPr marL="540000" indent="-241200">
              <a:spcBef>
                <a:spcPts val="0"/>
              </a:spcBef>
            </a:pPr>
            <a:endParaRPr lang="en-US" sz="1400" b="0" kern="0" dirty="0"/>
          </a:p>
          <a:p>
            <a:pPr marL="0" indent="0">
              <a:spcBef>
                <a:spcPts val="400"/>
              </a:spcBef>
              <a:buFontTx/>
              <a:buNone/>
            </a:pPr>
            <a:r>
              <a:rPr lang="en-GB" sz="1600" kern="0" dirty="0" smtClean="0">
                <a:solidFill>
                  <a:srgbClr val="004494"/>
                </a:solidFill>
              </a:rPr>
              <a:t>Subscribe to our newsletter</a:t>
            </a:r>
            <a:endParaRPr lang="en-GB" sz="1600" kern="0" dirty="0">
              <a:solidFill>
                <a:srgbClr val="004494"/>
              </a:solidFill>
            </a:endParaRPr>
          </a:p>
          <a:p>
            <a:pPr marL="540000" indent="-241200"/>
            <a:r>
              <a:rPr lang="en-GB" sz="1500" b="0" kern="0" dirty="0" smtClean="0"/>
              <a:t>civitas.eu/newsletters </a:t>
            </a:r>
          </a:p>
          <a:p>
            <a:pPr marL="0" indent="0">
              <a:spcBef>
                <a:spcPts val="1000"/>
              </a:spcBef>
              <a:buFontTx/>
              <a:buNone/>
            </a:pPr>
            <a:r>
              <a:rPr lang="en-GB" sz="1600" kern="0" dirty="0" smtClean="0">
                <a:solidFill>
                  <a:srgbClr val="004494"/>
                </a:solidFill>
              </a:rPr>
              <a:t>Email</a:t>
            </a:r>
          </a:p>
          <a:p>
            <a:pPr marL="540000" indent="-241200">
              <a:spcBef>
                <a:spcPts val="300"/>
              </a:spcBef>
            </a:pPr>
            <a:r>
              <a:rPr lang="en-GB" sz="1500" b="0" kern="0" dirty="0" smtClean="0">
                <a:solidFill>
                  <a:prstClr val="black"/>
                </a:solidFill>
              </a:rPr>
              <a:t>secretariat@civitas.eu</a:t>
            </a:r>
            <a:endParaRPr lang="de-DE" sz="1500" b="0" kern="0" dirty="0" smtClean="0">
              <a:solidFill>
                <a:prstClr val="black"/>
              </a:solidFill>
            </a:endParaRPr>
          </a:p>
          <a:p>
            <a:pPr marL="0" indent="0" algn="ctr">
              <a:spcBef>
                <a:spcPts val="1500"/>
              </a:spcBef>
              <a:buNone/>
            </a:pPr>
            <a:r>
              <a:rPr lang="de-DE" sz="2400" kern="0" dirty="0" smtClean="0">
                <a:solidFill>
                  <a:srgbClr val="29ABE2"/>
                </a:solidFill>
              </a:rPr>
              <a:t>civitas.eu</a:t>
            </a:r>
            <a:endParaRPr lang="en-GB" sz="2400" kern="0" dirty="0">
              <a:solidFill>
                <a:srgbClr val="29ABE2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A5401E-5116-4E56-BB5F-C1B702DDD69D}"/>
              </a:ext>
            </a:extLst>
          </p:cNvPr>
          <p:cNvSpPr/>
          <p:nvPr/>
        </p:nvSpPr>
        <p:spPr>
          <a:xfrm>
            <a:off x="5566910" y="0"/>
            <a:ext cx="270903" cy="5143500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2"/>
              </a:gs>
              <a:gs pos="83000">
                <a:schemeClr val="bg2">
                  <a:lumMod val="75000"/>
                </a:schemeClr>
              </a:gs>
              <a:gs pos="100000">
                <a:schemeClr val="bg2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D4C3E6D-4A0B-40D0-B2A7-3E8EBEC7A0B5}"/>
              </a:ext>
            </a:extLst>
          </p:cNvPr>
          <p:cNvGrpSpPr/>
          <p:nvPr/>
        </p:nvGrpSpPr>
        <p:grpSpPr>
          <a:xfrm>
            <a:off x="6100293" y="496631"/>
            <a:ext cx="2822027" cy="3311877"/>
            <a:chOff x="6089024" y="409575"/>
            <a:chExt cx="2822027" cy="3311877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8CAB9F5-7F7E-43B5-AC14-487197E64E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4" r="37751"/>
            <a:stretch/>
          </p:blipFill>
          <p:spPr>
            <a:xfrm>
              <a:off x="6089024" y="409575"/>
              <a:ext cx="2822027" cy="2162175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79D2A00-632F-40B1-800D-E4A941A7DB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83" r="3200" b="46827"/>
            <a:stretch/>
          </p:blipFill>
          <p:spPr>
            <a:xfrm>
              <a:off x="6750616" y="2571750"/>
              <a:ext cx="1585355" cy="1149702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3DEBF093-DDE0-487A-A37C-D043F8C6B4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7903" y="3832499"/>
            <a:ext cx="1551942" cy="745998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1086" y="4635669"/>
            <a:ext cx="556691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00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This presentation has been produced by CIVITAS ELEVATE, a CIVITAS Coordination &amp; Support Action. The </a:t>
            </a:r>
            <a:r>
              <a:rPr lang="en-US" sz="900" i="1" dirty="0">
                <a:solidFill>
                  <a:srgbClr val="000000"/>
                </a:solidFill>
                <a:latin typeface="arial" panose="020B0604020202020204" pitchFamily="34" charset="0"/>
              </a:rPr>
              <a:t>CIVITAS ELEVATE project has received funding from the European Union’s Horizon 2020 research and innovation </a:t>
            </a:r>
            <a:r>
              <a:rPr lang="en-US" sz="900" i="1" dirty="0" err="1">
                <a:solidFill>
                  <a:srgbClr val="000000"/>
                </a:solidFill>
                <a:latin typeface="arial" panose="020B0604020202020204" pitchFamily="34" charset="0"/>
              </a:rPr>
              <a:t>programme</a:t>
            </a:r>
            <a:r>
              <a:rPr lang="en-US" sz="900" i="1" dirty="0">
                <a:solidFill>
                  <a:srgbClr val="000000"/>
                </a:solidFill>
                <a:latin typeface="arial" panose="020B0604020202020204" pitchFamily="34" charset="0"/>
              </a:rPr>
              <a:t> under grant agreement </a:t>
            </a:r>
            <a:r>
              <a:rPr lang="en-US" sz="900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No. 824228.</a:t>
            </a:r>
            <a:r>
              <a:rPr lang="en-US" sz="900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GB" sz="900" dirty="0"/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1086" y="603080"/>
            <a:ext cx="55669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0" strike="noStrike" kern="1200" cap="none" spc="0" normalizeH="0" baseline="0" noProof="0" dirty="0" smtClean="0">
                <a:ln>
                  <a:noFill/>
                </a:ln>
                <a:solidFill>
                  <a:srgbClr val="004494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Thank</a:t>
            </a:r>
            <a:r>
              <a:rPr kumimoji="0" lang="de-DE" sz="3600" b="1" i="0" strike="noStrike" kern="1200" cap="none" spc="0" normalizeH="0" noProof="0" dirty="0" smtClean="0">
                <a:ln>
                  <a:noFill/>
                </a:ln>
                <a:solidFill>
                  <a:srgbClr val="004494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you</a:t>
            </a:r>
            <a:endParaRPr kumimoji="0" lang="de-DE" sz="3600" b="1" i="0" strike="noStrike" kern="1200" cap="none" spc="0" normalizeH="0" baseline="0" noProof="0" dirty="0">
              <a:ln>
                <a:noFill/>
              </a:ln>
              <a:solidFill>
                <a:srgbClr val="004494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904" y="1986147"/>
            <a:ext cx="1776188" cy="44404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resentation_new WIKI LOGO">
  <a:themeElements>
    <a:clrScheme name="CIVITAS_SAT">
      <a:dk1>
        <a:sysClr val="windowText" lastClr="000000"/>
      </a:dk1>
      <a:lt1>
        <a:sysClr val="window" lastClr="FFFFFF"/>
      </a:lt1>
      <a:dk2>
        <a:srgbClr val="134095"/>
      </a:dk2>
      <a:lt2>
        <a:srgbClr val="E7E6E6"/>
      </a:lt2>
      <a:accent1>
        <a:srgbClr val="00A3E7"/>
      </a:accent1>
      <a:accent2>
        <a:srgbClr val="D9DADB"/>
      </a:accent2>
      <a:accent3>
        <a:srgbClr val="FFFF00"/>
      </a:accent3>
      <a:accent4>
        <a:srgbClr val="FFFF99"/>
      </a:accent4>
      <a:accent5>
        <a:srgbClr val="4472C4"/>
      </a:accent5>
      <a:accent6>
        <a:srgbClr val="000000"/>
      </a:accent6>
      <a:hlink>
        <a:srgbClr val="134095"/>
      </a:hlink>
      <a:folHlink>
        <a:srgbClr val="00A3E7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resentation_new WIKI LOGO">
  <a:themeElements>
    <a:clrScheme name="CIVITAS_SAT">
      <a:dk1>
        <a:sysClr val="windowText" lastClr="000000"/>
      </a:dk1>
      <a:lt1>
        <a:sysClr val="window" lastClr="FFFFFF"/>
      </a:lt1>
      <a:dk2>
        <a:srgbClr val="134095"/>
      </a:dk2>
      <a:lt2>
        <a:srgbClr val="E7E6E6"/>
      </a:lt2>
      <a:accent1>
        <a:srgbClr val="00A3E7"/>
      </a:accent1>
      <a:accent2>
        <a:srgbClr val="D9DADB"/>
      </a:accent2>
      <a:accent3>
        <a:srgbClr val="FFFF00"/>
      </a:accent3>
      <a:accent4>
        <a:srgbClr val="FFFF99"/>
      </a:accent4>
      <a:accent5>
        <a:srgbClr val="4472C4"/>
      </a:accent5>
      <a:accent6>
        <a:srgbClr val="000000"/>
      </a:accent6>
      <a:hlink>
        <a:srgbClr val="134095"/>
      </a:hlink>
      <a:folHlink>
        <a:srgbClr val="00A3E7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Presentation_new WIKI LOGO">
  <a:themeElements>
    <a:clrScheme name="CIVITAS_SAT">
      <a:dk1>
        <a:sysClr val="windowText" lastClr="000000"/>
      </a:dk1>
      <a:lt1>
        <a:sysClr val="window" lastClr="FFFFFF"/>
      </a:lt1>
      <a:dk2>
        <a:srgbClr val="134095"/>
      </a:dk2>
      <a:lt2>
        <a:srgbClr val="E7E6E6"/>
      </a:lt2>
      <a:accent1>
        <a:srgbClr val="00A3E7"/>
      </a:accent1>
      <a:accent2>
        <a:srgbClr val="D9DADB"/>
      </a:accent2>
      <a:accent3>
        <a:srgbClr val="FFFF00"/>
      </a:accent3>
      <a:accent4>
        <a:srgbClr val="FFFF99"/>
      </a:accent4>
      <a:accent5>
        <a:srgbClr val="4472C4"/>
      </a:accent5>
      <a:accent6>
        <a:srgbClr val="000000"/>
      </a:accent6>
      <a:hlink>
        <a:srgbClr val="134095"/>
      </a:hlink>
      <a:folHlink>
        <a:srgbClr val="00A3E7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14F6B2E8698D42A345722F61CC14D3" ma:contentTypeVersion="0" ma:contentTypeDescription="Create a new document." ma:contentTypeScope="" ma:versionID="ddedc7dbd4d1482715b5ae37a1b887f3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04A7367B-0E62-499A-9585-3F52C33C4C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CACC609-0F7B-4C94-8C5C-FA1876795E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52D5B9-7A08-4FBD-907F-0FC89E5AA7FD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Presentation_new WIKI LOGO</Template>
  <TotalTime>2</TotalTime>
  <Words>125</Words>
  <Application>Microsoft Office PowerPoint</Application>
  <PresentationFormat>On-screen Show (16:9)</PresentationFormat>
  <Paragraphs>30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MS PGothic</vt:lpstr>
      <vt:lpstr>Arial</vt:lpstr>
      <vt:lpstr>Arial</vt:lpstr>
      <vt:lpstr>Calibri</vt:lpstr>
      <vt:lpstr>Open Sans</vt:lpstr>
      <vt:lpstr>Times New Roman</vt:lpstr>
      <vt:lpstr>Presentation_new WIKI LOGO</vt:lpstr>
      <vt:lpstr>1_Presentation_new WIKI LOGO</vt:lpstr>
      <vt:lpstr>Custom Design</vt:lpstr>
      <vt:lpstr>2_Presentation_new WIKI LOGO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rublova</dc:creator>
  <cp:lastModifiedBy>kotler</cp:lastModifiedBy>
  <cp:revision>313</cp:revision>
  <dcterms:created xsi:type="dcterms:W3CDTF">2014-04-09T13:24:47Z</dcterms:created>
  <dcterms:modified xsi:type="dcterms:W3CDTF">2021-06-10T16:01:14Z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0x0101008414F6B2E8698D42A345722F61CC14D3</vt:lpwstr>
  </property>
</Properties>
</file>