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06" r:id="rId2"/>
    <p:sldId id="498" r:id="rId3"/>
    <p:sldId id="584" r:id="rId4"/>
    <p:sldId id="597" r:id="rId5"/>
    <p:sldId id="594" r:id="rId6"/>
    <p:sldId id="595" r:id="rId7"/>
    <p:sldId id="600" r:id="rId8"/>
    <p:sldId id="329" r:id="rId9"/>
    <p:sldId id="605" r:id="rId10"/>
    <p:sldId id="339" r:id="rId11"/>
    <p:sldId id="578" r:id="rId12"/>
    <p:sldId id="606" r:id="rId13"/>
    <p:sldId id="607" r:id="rId14"/>
    <p:sldId id="608" r:id="rId15"/>
  </p:sldIdLst>
  <p:sldSz cx="12192000" cy="6858000"/>
  <p:notesSz cx="6797675" cy="9926638"/>
  <p:defaultTextStyle>
    <a:defPPr>
      <a:defRPr lang="en-US"/>
    </a:defPPr>
    <a:lvl1pPr marL="0" algn="l" defTabSz="9140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37" algn="l" defTabSz="9140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56" algn="l" defTabSz="9140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074" algn="l" defTabSz="9140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102" algn="l" defTabSz="9140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110" algn="l" defTabSz="9140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131" algn="l" defTabSz="9140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em van Winden" initials="Wv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 autoAdjust="0"/>
    <p:restoredTop sz="95701" autoAdjust="0"/>
  </p:normalViewPr>
  <p:slideViewPr>
    <p:cSldViewPr snapToGrid="0">
      <p:cViewPr varScale="1">
        <p:scale>
          <a:sx n="110" d="100"/>
          <a:sy n="110" d="100"/>
        </p:scale>
        <p:origin x="81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0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23C9E-6AB9-4BD9-919F-7C64FB493BE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14A28699-F59F-4388-BDB2-CCBED05FC8FD}">
      <dgm:prSet phldrT="[Tekst]" phldr="1"/>
      <dgm:spPr/>
      <dgm:t>
        <a:bodyPr/>
        <a:lstStyle/>
        <a:p>
          <a:endParaRPr lang="en-GB"/>
        </a:p>
      </dgm:t>
    </dgm:pt>
    <dgm:pt modelId="{1DE712B6-0C14-4EC5-BE8B-39558201D21D}" type="parTrans" cxnId="{B870BE1F-0804-4A2A-A5D4-5B254EADD19E}">
      <dgm:prSet/>
      <dgm:spPr/>
      <dgm:t>
        <a:bodyPr/>
        <a:lstStyle/>
        <a:p>
          <a:endParaRPr lang="en-GB"/>
        </a:p>
      </dgm:t>
    </dgm:pt>
    <dgm:pt modelId="{EDF5F1DF-9341-4E2D-8406-200AB94859B5}" type="sibTrans" cxnId="{B870BE1F-0804-4A2A-A5D4-5B254EADD19E}">
      <dgm:prSet/>
      <dgm:spPr/>
      <dgm:t>
        <a:bodyPr/>
        <a:lstStyle/>
        <a:p>
          <a:endParaRPr lang="en-GB"/>
        </a:p>
      </dgm:t>
    </dgm:pt>
    <dgm:pt modelId="{AF1462DC-8B9F-4A8A-8BD3-368F5E12B598}">
      <dgm:prSet phldrT="[Tekst]" phldr="1"/>
      <dgm:spPr/>
      <dgm:t>
        <a:bodyPr/>
        <a:lstStyle/>
        <a:p>
          <a:endParaRPr lang="en-GB"/>
        </a:p>
      </dgm:t>
    </dgm:pt>
    <dgm:pt modelId="{B745A3D3-E0E4-49BA-A7DC-B253C1E1A37A}" type="parTrans" cxnId="{9D3AAA67-A622-49AD-88EE-FF97C2D3EC9B}">
      <dgm:prSet/>
      <dgm:spPr/>
      <dgm:t>
        <a:bodyPr/>
        <a:lstStyle/>
        <a:p>
          <a:endParaRPr lang="en-GB"/>
        </a:p>
      </dgm:t>
    </dgm:pt>
    <dgm:pt modelId="{9B303030-BAEB-4E35-BCA0-86C4B86D9979}" type="sibTrans" cxnId="{9D3AAA67-A622-49AD-88EE-FF97C2D3EC9B}">
      <dgm:prSet/>
      <dgm:spPr/>
      <dgm:t>
        <a:bodyPr/>
        <a:lstStyle/>
        <a:p>
          <a:endParaRPr lang="en-GB"/>
        </a:p>
      </dgm:t>
    </dgm:pt>
    <dgm:pt modelId="{AD4D13B6-2763-4E0F-9F3D-E505EDC440DC}">
      <dgm:prSet phldrT="[Tekst]" phldr="1"/>
      <dgm:spPr/>
      <dgm:t>
        <a:bodyPr/>
        <a:lstStyle/>
        <a:p>
          <a:endParaRPr lang="en-GB"/>
        </a:p>
      </dgm:t>
    </dgm:pt>
    <dgm:pt modelId="{8F037DEE-3091-42BA-AC91-8794581D7D3F}" type="parTrans" cxnId="{7FD47085-D2D9-4500-AA15-C49755251B7B}">
      <dgm:prSet/>
      <dgm:spPr/>
      <dgm:t>
        <a:bodyPr/>
        <a:lstStyle/>
        <a:p>
          <a:endParaRPr lang="en-GB"/>
        </a:p>
      </dgm:t>
    </dgm:pt>
    <dgm:pt modelId="{953BAA4B-981B-472A-A43D-4D581CD0B684}" type="sibTrans" cxnId="{7FD47085-D2D9-4500-AA15-C49755251B7B}">
      <dgm:prSet/>
      <dgm:spPr/>
      <dgm:t>
        <a:bodyPr/>
        <a:lstStyle/>
        <a:p>
          <a:endParaRPr lang="en-GB"/>
        </a:p>
      </dgm:t>
    </dgm:pt>
    <dgm:pt modelId="{A67587D5-4B95-4598-B23C-94C062639145}" type="pres">
      <dgm:prSet presAssocID="{CA423C9E-6AB9-4BD9-919F-7C64FB493BEF}" presName="linearFlow" presStyleCnt="0">
        <dgm:presLayoutVars>
          <dgm:dir/>
          <dgm:resizeHandles val="exact"/>
        </dgm:presLayoutVars>
      </dgm:prSet>
      <dgm:spPr/>
    </dgm:pt>
    <dgm:pt modelId="{63E854BF-F6BC-4EDB-9DFD-5D16919C2284}" type="pres">
      <dgm:prSet presAssocID="{14A28699-F59F-4388-BDB2-CCBED05FC8FD}" presName="composite" presStyleCnt="0"/>
      <dgm:spPr/>
    </dgm:pt>
    <dgm:pt modelId="{AD77458F-3240-40E5-A9C3-2B2E7988B1AA}" type="pres">
      <dgm:prSet presAssocID="{14A28699-F59F-4388-BDB2-CCBED05FC8FD}" presName="imgShp" presStyleLbl="fgImgPlace1" presStyleIdx="0" presStyleCnt="3"/>
      <dgm:spPr/>
    </dgm:pt>
    <dgm:pt modelId="{14E8ADC7-41DA-472F-891A-D642006BEF85}" type="pres">
      <dgm:prSet presAssocID="{14A28699-F59F-4388-BDB2-CCBED05FC8FD}" presName="txShp" presStyleLbl="node1" presStyleIdx="0" presStyleCnt="3">
        <dgm:presLayoutVars>
          <dgm:bulletEnabled val="1"/>
        </dgm:presLayoutVars>
      </dgm:prSet>
      <dgm:spPr/>
    </dgm:pt>
    <dgm:pt modelId="{8B57AB98-00D1-49DA-AF72-809D3CEB3544}" type="pres">
      <dgm:prSet presAssocID="{EDF5F1DF-9341-4E2D-8406-200AB94859B5}" presName="spacing" presStyleCnt="0"/>
      <dgm:spPr/>
    </dgm:pt>
    <dgm:pt modelId="{D51E2D74-EA8E-4B86-B676-1892AEC802D8}" type="pres">
      <dgm:prSet presAssocID="{AF1462DC-8B9F-4A8A-8BD3-368F5E12B598}" presName="composite" presStyleCnt="0"/>
      <dgm:spPr/>
    </dgm:pt>
    <dgm:pt modelId="{B4D4C1F4-863B-4DF1-99A4-9521AFE02FC8}" type="pres">
      <dgm:prSet presAssocID="{AF1462DC-8B9F-4A8A-8BD3-368F5E12B598}" presName="imgShp" presStyleLbl="fgImgPlace1" presStyleIdx="1" presStyleCnt="3"/>
      <dgm:spPr/>
    </dgm:pt>
    <dgm:pt modelId="{501FDF4E-35A5-448C-A050-D7A91D2FDDEE}" type="pres">
      <dgm:prSet presAssocID="{AF1462DC-8B9F-4A8A-8BD3-368F5E12B598}" presName="txShp" presStyleLbl="node1" presStyleIdx="1" presStyleCnt="3">
        <dgm:presLayoutVars>
          <dgm:bulletEnabled val="1"/>
        </dgm:presLayoutVars>
      </dgm:prSet>
      <dgm:spPr/>
    </dgm:pt>
    <dgm:pt modelId="{28125200-0581-4033-83BD-DBA43D21F35B}" type="pres">
      <dgm:prSet presAssocID="{9B303030-BAEB-4E35-BCA0-86C4B86D9979}" presName="spacing" presStyleCnt="0"/>
      <dgm:spPr/>
    </dgm:pt>
    <dgm:pt modelId="{864846B7-E175-4B34-9265-828C2F55644C}" type="pres">
      <dgm:prSet presAssocID="{AD4D13B6-2763-4E0F-9F3D-E505EDC440DC}" presName="composite" presStyleCnt="0"/>
      <dgm:spPr/>
    </dgm:pt>
    <dgm:pt modelId="{F4B1D4C5-A38F-4E61-B98D-BF7AE4AE4BA7}" type="pres">
      <dgm:prSet presAssocID="{AD4D13B6-2763-4E0F-9F3D-E505EDC440DC}" presName="imgShp" presStyleLbl="fgImgPlace1" presStyleIdx="2" presStyleCnt="3"/>
      <dgm:spPr/>
    </dgm:pt>
    <dgm:pt modelId="{FE6D8506-7B54-4026-83EC-2A56731B62CC}" type="pres">
      <dgm:prSet presAssocID="{AD4D13B6-2763-4E0F-9F3D-E505EDC440DC}" presName="txShp" presStyleLbl="node1" presStyleIdx="2" presStyleCnt="3">
        <dgm:presLayoutVars>
          <dgm:bulletEnabled val="1"/>
        </dgm:presLayoutVars>
      </dgm:prSet>
      <dgm:spPr/>
    </dgm:pt>
  </dgm:ptLst>
  <dgm:cxnLst>
    <dgm:cxn modelId="{B870BE1F-0804-4A2A-A5D4-5B254EADD19E}" srcId="{CA423C9E-6AB9-4BD9-919F-7C64FB493BEF}" destId="{14A28699-F59F-4388-BDB2-CCBED05FC8FD}" srcOrd="0" destOrd="0" parTransId="{1DE712B6-0C14-4EC5-BE8B-39558201D21D}" sibTransId="{EDF5F1DF-9341-4E2D-8406-200AB94859B5}"/>
    <dgm:cxn modelId="{7B632262-8CA7-4FF1-AAD0-8F4460D0C152}" type="presOf" srcId="{14A28699-F59F-4388-BDB2-CCBED05FC8FD}" destId="{14E8ADC7-41DA-472F-891A-D642006BEF85}" srcOrd="0" destOrd="0" presId="urn:microsoft.com/office/officeart/2005/8/layout/vList3"/>
    <dgm:cxn modelId="{9D3AAA67-A622-49AD-88EE-FF97C2D3EC9B}" srcId="{CA423C9E-6AB9-4BD9-919F-7C64FB493BEF}" destId="{AF1462DC-8B9F-4A8A-8BD3-368F5E12B598}" srcOrd="1" destOrd="0" parTransId="{B745A3D3-E0E4-49BA-A7DC-B253C1E1A37A}" sibTransId="{9B303030-BAEB-4E35-BCA0-86C4B86D9979}"/>
    <dgm:cxn modelId="{7FD47085-D2D9-4500-AA15-C49755251B7B}" srcId="{CA423C9E-6AB9-4BD9-919F-7C64FB493BEF}" destId="{AD4D13B6-2763-4E0F-9F3D-E505EDC440DC}" srcOrd="2" destOrd="0" parTransId="{8F037DEE-3091-42BA-AC91-8794581D7D3F}" sibTransId="{953BAA4B-981B-472A-A43D-4D581CD0B684}"/>
    <dgm:cxn modelId="{C2F6589B-FFF9-49CE-A7B5-82C7E12CF58C}" type="presOf" srcId="{CA423C9E-6AB9-4BD9-919F-7C64FB493BEF}" destId="{A67587D5-4B95-4598-B23C-94C062639145}" srcOrd="0" destOrd="0" presId="urn:microsoft.com/office/officeart/2005/8/layout/vList3"/>
    <dgm:cxn modelId="{FAAF23AA-5367-4C5C-B788-17B98500D36E}" type="presOf" srcId="{AD4D13B6-2763-4E0F-9F3D-E505EDC440DC}" destId="{FE6D8506-7B54-4026-83EC-2A56731B62CC}" srcOrd="0" destOrd="0" presId="urn:microsoft.com/office/officeart/2005/8/layout/vList3"/>
    <dgm:cxn modelId="{505182FB-BCBD-45BF-8925-69BAA0503D6A}" type="presOf" srcId="{AF1462DC-8B9F-4A8A-8BD3-368F5E12B598}" destId="{501FDF4E-35A5-448C-A050-D7A91D2FDDEE}" srcOrd="0" destOrd="0" presId="urn:microsoft.com/office/officeart/2005/8/layout/vList3"/>
    <dgm:cxn modelId="{2F93743D-20D9-4288-9B37-381833A82B34}" type="presParOf" srcId="{A67587D5-4B95-4598-B23C-94C062639145}" destId="{63E854BF-F6BC-4EDB-9DFD-5D16919C2284}" srcOrd="0" destOrd="0" presId="urn:microsoft.com/office/officeart/2005/8/layout/vList3"/>
    <dgm:cxn modelId="{C94719ED-7781-4FD3-82D7-D279A257BDF3}" type="presParOf" srcId="{63E854BF-F6BC-4EDB-9DFD-5D16919C2284}" destId="{AD77458F-3240-40E5-A9C3-2B2E7988B1AA}" srcOrd="0" destOrd="0" presId="urn:microsoft.com/office/officeart/2005/8/layout/vList3"/>
    <dgm:cxn modelId="{E23ECD21-F91C-49B9-A800-46C9C3292345}" type="presParOf" srcId="{63E854BF-F6BC-4EDB-9DFD-5D16919C2284}" destId="{14E8ADC7-41DA-472F-891A-D642006BEF85}" srcOrd="1" destOrd="0" presId="urn:microsoft.com/office/officeart/2005/8/layout/vList3"/>
    <dgm:cxn modelId="{9C883758-912F-4C44-9B08-85C5F6FE5938}" type="presParOf" srcId="{A67587D5-4B95-4598-B23C-94C062639145}" destId="{8B57AB98-00D1-49DA-AF72-809D3CEB3544}" srcOrd="1" destOrd="0" presId="urn:microsoft.com/office/officeart/2005/8/layout/vList3"/>
    <dgm:cxn modelId="{E53E6C47-DF21-4093-B6DF-51BA3660F541}" type="presParOf" srcId="{A67587D5-4B95-4598-B23C-94C062639145}" destId="{D51E2D74-EA8E-4B86-B676-1892AEC802D8}" srcOrd="2" destOrd="0" presId="urn:microsoft.com/office/officeart/2005/8/layout/vList3"/>
    <dgm:cxn modelId="{73381407-BBF2-4EC6-8B0D-5DB5F1761A40}" type="presParOf" srcId="{D51E2D74-EA8E-4B86-B676-1892AEC802D8}" destId="{B4D4C1F4-863B-4DF1-99A4-9521AFE02FC8}" srcOrd="0" destOrd="0" presId="urn:microsoft.com/office/officeart/2005/8/layout/vList3"/>
    <dgm:cxn modelId="{9B35885B-DAC4-491E-9051-40E8CC3E7719}" type="presParOf" srcId="{D51E2D74-EA8E-4B86-B676-1892AEC802D8}" destId="{501FDF4E-35A5-448C-A050-D7A91D2FDDEE}" srcOrd="1" destOrd="0" presId="urn:microsoft.com/office/officeart/2005/8/layout/vList3"/>
    <dgm:cxn modelId="{D7378DBF-F1E7-4360-8FE7-AC4DC8E3EFF2}" type="presParOf" srcId="{A67587D5-4B95-4598-B23C-94C062639145}" destId="{28125200-0581-4033-83BD-DBA43D21F35B}" srcOrd="3" destOrd="0" presId="urn:microsoft.com/office/officeart/2005/8/layout/vList3"/>
    <dgm:cxn modelId="{5CB40721-DFB3-4CF1-A621-8EDE557C6551}" type="presParOf" srcId="{A67587D5-4B95-4598-B23C-94C062639145}" destId="{864846B7-E175-4B34-9265-828C2F55644C}" srcOrd="4" destOrd="0" presId="urn:microsoft.com/office/officeart/2005/8/layout/vList3"/>
    <dgm:cxn modelId="{007FF8D2-1251-4DFF-93D0-49B487E4BA12}" type="presParOf" srcId="{864846B7-E175-4B34-9265-828C2F55644C}" destId="{F4B1D4C5-A38F-4E61-B98D-BF7AE4AE4BA7}" srcOrd="0" destOrd="0" presId="urn:microsoft.com/office/officeart/2005/8/layout/vList3"/>
    <dgm:cxn modelId="{58C88496-9DF9-4194-BDE7-9C89A5E1F34F}" type="presParOf" srcId="{864846B7-E175-4B34-9265-828C2F55644C}" destId="{FE6D8506-7B54-4026-83EC-2A56731B62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16B58-E631-4EAB-8461-2C4BAAAC120A}" type="doc">
      <dgm:prSet loTypeId="urn:microsoft.com/office/officeart/2008/layout/Lin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18DAD9EE-AC40-4B30-9090-E6516C075F58}">
      <dgm:prSet phldrT="[Tekst]"/>
      <dgm:spPr/>
      <dgm:t>
        <a:bodyPr/>
        <a:lstStyle/>
        <a:p>
          <a:r>
            <a:rPr lang="nl-NL" b="1" dirty="0">
              <a:solidFill>
                <a:schemeClr val="bg1"/>
              </a:solidFill>
            </a:rPr>
            <a:t>NMS </a:t>
          </a:r>
          <a:r>
            <a:rPr lang="nl-NL" b="1" dirty="0" err="1">
              <a:solidFill>
                <a:schemeClr val="bg1"/>
              </a:solidFill>
            </a:rPr>
            <a:t>Groups</a:t>
          </a:r>
          <a:endParaRPr lang="en-GB" b="1" dirty="0">
            <a:solidFill>
              <a:schemeClr val="bg1"/>
            </a:solidFill>
          </a:endParaRPr>
        </a:p>
      </dgm:t>
    </dgm:pt>
    <dgm:pt modelId="{3FE59728-37DF-43CB-B043-E1F8959BF512}" type="parTrans" cxnId="{EC82A302-A17B-4756-B30A-318B77346F29}">
      <dgm:prSet/>
      <dgm:spPr/>
      <dgm:t>
        <a:bodyPr/>
        <a:lstStyle/>
        <a:p>
          <a:endParaRPr lang="en-GB"/>
        </a:p>
      </dgm:t>
    </dgm:pt>
    <dgm:pt modelId="{C373CD05-CD39-4AD2-9FEE-2BD2DADD0ACE}" type="sibTrans" cxnId="{EC82A302-A17B-4756-B30A-318B77346F29}">
      <dgm:prSet/>
      <dgm:spPr/>
      <dgm:t>
        <a:bodyPr/>
        <a:lstStyle/>
        <a:p>
          <a:endParaRPr lang="en-GB"/>
        </a:p>
      </dgm:t>
    </dgm:pt>
    <dgm:pt modelId="{DB450736-D5DE-4DE2-A225-035EE8FFDE49}">
      <dgm:prSet phldrT="[Tekst]" custT="1"/>
      <dgm:spPr/>
      <dgm:t>
        <a:bodyPr/>
        <a:lstStyle/>
        <a:p>
          <a:endParaRPr lang="nl-NL" sz="2000" b="1" dirty="0">
            <a:solidFill>
              <a:schemeClr val="bg1"/>
            </a:solidFill>
          </a:endParaRPr>
        </a:p>
        <a:p>
          <a:r>
            <a:rPr lang="nl-NL" sz="2000" b="1" dirty="0">
              <a:solidFill>
                <a:schemeClr val="bg1"/>
              </a:solidFill>
            </a:rPr>
            <a:t>Passenger On </a:t>
          </a:r>
          <a:r>
            <a:rPr lang="nl-NL" sz="2000" b="1" dirty="0" err="1">
              <a:solidFill>
                <a:schemeClr val="bg1"/>
              </a:solidFill>
            </a:rPr>
            <a:t>Demand</a:t>
          </a:r>
          <a:r>
            <a:rPr lang="nl-NL" sz="2000" b="1" dirty="0">
              <a:solidFill>
                <a:schemeClr val="bg1"/>
              </a:solidFill>
            </a:rPr>
            <a:t> last </a:t>
          </a:r>
          <a:r>
            <a:rPr lang="nl-NL" sz="2000" b="1" dirty="0" err="1">
              <a:solidFill>
                <a:schemeClr val="bg1"/>
              </a:solidFill>
            </a:rPr>
            <a:t>mile</a:t>
          </a:r>
          <a:endParaRPr lang="nl-NL" sz="2000" b="1" dirty="0">
            <a:solidFill>
              <a:schemeClr val="bg1"/>
            </a:solidFill>
          </a:endParaRPr>
        </a:p>
      </dgm:t>
    </dgm:pt>
    <dgm:pt modelId="{835C813C-4765-4A66-ADBB-E1BA8F9112E0}" type="parTrans" cxnId="{D8C34C13-D727-4B2C-9363-B0FD0334548A}">
      <dgm:prSet/>
      <dgm:spPr/>
      <dgm:t>
        <a:bodyPr/>
        <a:lstStyle/>
        <a:p>
          <a:endParaRPr lang="en-GB"/>
        </a:p>
      </dgm:t>
    </dgm:pt>
    <dgm:pt modelId="{286F3050-B4C7-4551-908C-B1DBF5E0CFA9}" type="sibTrans" cxnId="{D8C34C13-D727-4B2C-9363-B0FD0334548A}">
      <dgm:prSet/>
      <dgm:spPr/>
      <dgm:t>
        <a:bodyPr/>
        <a:lstStyle/>
        <a:p>
          <a:endParaRPr lang="en-GB"/>
        </a:p>
      </dgm:t>
    </dgm:pt>
    <dgm:pt modelId="{B3272F8B-5F99-4717-B75F-7D53D3BE56D1}">
      <dgm:prSet phldrT="[Tekst]"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Intelligent Speed Assistance</a:t>
          </a:r>
        </a:p>
      </dgm:t>
    </dgm:pt>
    <dgm:pt modelId="{2A04B258-BB1E-4122-8BB3-4DAECD2F6DA0}" type="parTrans" cxnId="{8428AEDF-61D6-4D59-8ED8-C173E4608EC2}">
      <dgm:prSet/>
      <dgm:spPr/>
      <dgm:t>
        <a:bodyPr/>
        <a:lstStyle/>
        <a:p>
          <a:endParaRPr lang="en-GB"/>
        </a:p>
      </dgm:t>
    </dgm:pt>
    <dgm:pt modelId="{981439D9-DBDB-4507-8951-D47C22CF2154}" type="sibTrans" cxnId="{8428AEDF-61D6-4D59-8ED8-C173E4608EC2}">
      <dgm:prSet/>
      <dgm:spPr/>
      <dgm:t>
        <a:bodyPr/>
        <a:lstStyle/>
        <a:p>
          <a:endParaRPr lang="en-GB"/>
        </a:p>
      </dgm:t>
    </dgm:pt>
    <dgm:pt modelId="{A4967965-45EE-4D07-B321-8F76E92F852C}">
      <dgm:prSet phldrT="[Tekst]"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Traffic Management of the Future </a:t>
          </a:r>
        </a:p>
      </dgm:t>
    </dgm:pt>
    <dgm:pt modelId="{F0BEA0E4-5A45-420B-A4D1-F733ABD87CE7}" type="parTrans" cxnId="{BDF84891-FAA2-4032-AE11-0976D098A011}">
      <dgm:prSet/>
      <dgm:spPr/>
      <dgm:t>
        <a:bodyPr/>
        <a:lstStyle/>
        <a:p>
          <a:endParaRPr lang="en-GB"/>
        </a:p>
      </dgm:t>
    </dgm:pt>
    <dgm:pt modelId="{D29992FB-2ADB-4558-9147-7E5821029B3A}" type="sibTrans" cxnId="{BDF84891-FAA2-4032-AE11-0976D098A011}">
      <dgm:prSet/>
      <dgm:spPr/>
      <dgm:t>
        <a:bodyPr/>
        <a:lstStyle/>
        <a:p>
          <a:endParaRPr lang="en-GB"/>
        </a:p>
      </dgm:t>
    </dgm:pt>
    <dgm:pt modelId="{31B497AF-2DBC-4473-9EB2-6F6CDCFA721C}">
      <dgm:prSet phldrT="[Tekst]" custT="1"/>
      <dgm:spPr/>
      <dgm:t>
        <a:bodyPr/>
        <a:lstStyle/>
        <a:p>
          <a:r>
            <a:rPr lang="it-IT" sz="2000" b="1" dirty="0">
              <a:solidFill>
                <a:schemeClr val="bg1"/>
              </a:solidFill>
            </a:rPr>
            <a:t>Excellent Governance for New Mobility Services</a:t>
          </a:r>
          <a:r>
            <a:rPr lang="it-IT" sz="1800" b="1" dirty="0">
              <a:solidFill>
                <a:schemeClr val="bg1"/>
              </a:solidFill>
            </a:rPr>
            <a:t> </a:t>
          </a:r>
        </a:p>
        <a:p>
          <a:endParaRPr lang="en-GB" sz="1800" b="1" dirty="0">
            <a:solidFill>
              <a:schemeClr val="bg1"/>
            </a:solidFill>
          </a:endParaRPr>
        </a:p>
      </dgm:t>
    </dgm:pt>
    <dgm:pt modelId="{2D76C06D-A5EC-45C6-BCCC-9A563F573977}" type="parTrans" cxnId="{154483A6-65CB-4B18-B248-16F37569EC05}">
      <dgm:prSet/>
      <dgm:spPr/>
      <dgm:t>
        <a:bodyPr/>
        <a:lstStyle/>
        <a:p>
          <a:endParaRPr lang="en-GB"/>
        </a:p>
      </dgm:t>
    </dgm:pt>
    <dgm:pt modelId="{D93C10D0-656C-48B6-B5A1-294D0F2C8B72}" type="sibTrans" cxnId="{154483A6-65CB-4B18-B248-16F37569EC05}">
      <dgm:prSet/>
      <dgm:spPr/>
      <dgm:t>
        <a:bodyPr/>
        <a:lstStyle/>
        <a:p>
          <a:endParaRPr lang="en-GB"/>
        </a:p>
      </dgm:t>
    </dgm:pt>
    <dgm:pt modelId="{DDFB8462-BD5F-4459-87D9-C17225ADBAC6}">
      <dgm:prSet phldrT="[Tekst]"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Smart Parking Solutions</a:t>
          </a:r>
          <a:endParaRPr lang="nl-NL" sz="2000" b="1" dirty="0">
            <a:solidFill>
              <a:schemeClr val="bg1"/>
            </a:solidFill>
          </a:endParaRPr>
        </a:p>
      </dgm:t>
    </dgm:pt>
    <dgm:pt modelId="{A99AA0F0-8E70-4E26-98EA-B37F9FC9023C}" type="parTrans" cxnId="{24BF3F46-0705-4854-A9F2-2EFAA7BB33BA}">
      <dgm:prSet/>
      <dgm:spPr/>
      <dgm:t>
        <a:bodyPr/>
        <a:lstStyle/>
        <a:p>
          <a:endParaRPr lang="en-GB"/>
        </a:p>
      </dgm:t>
    </dgm:pt>
    <dgm:pt modelId="{A20253E2-9E1B-4CC5-B22B-172A42F4B5FB}" type="sibTrans" cxnId="{24BF3F46-0705-4854-A9F2-2EFAA7BB33BA}">
      <dgm:prSet/>
      <dgm:spPr/>
      <dgm:t>
        <a:bodyPr/>
        <a:lstStyle/>
        <a:p>
          <a:endParaRPr lang="en-GB"/>
        </a:p>
      </dgm:t>
    </dgm:pt>
    <dgm:pt modelId="{27C001C0-B586-4161-8384-163F17EDBB28}">
      <dgm:prSet phldrT="[Tekst]"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Urban logistics</a:t>
          </a:r>
        </a:p>
      </dgm:t>
    </dgm:pt>
    <dgm:pt modelId="{72769933-B89B-4C64-B487-9C1585AFDE94}" type="parTrans" cxnId="{67650DAC-0976-49FB-A01F-C137B2C42347}">
      <dgm:prSet/>
      <dgm:spPr/>
      <dgm:t>
        <a:bodyPr/>
        <a:lstStyle/>
        <a:p>
          <a:endParaRPr lang="en-GB"/>
        </a:p>
      </dgm:t>
    </dgm:pt>
    <dgm:pt modelId="{24D99A49-E798-47EC-AA36-6305137DB976}" type="sibTrans" cxnId="{67650DAC-0976-49FB-A01F-C137B2C42347}">
      <dgm:prSet/>
      <dgm:spPr/>
      <dgm:t>
        <a:bodyPr/>
        <a:lstStyle/>
        <a:p>
          <a:endParaRPr lang="en-GB"/>
        </a:p>
      </dgm:t>
    </dgm:pt>
    <dgm:pt modelId="{B7E6A351-2674-44BE-971B-892DD5CC8AEF}" type="pres">
      <dgm:prSet presAssocID="{1B416B58-E631-4EAB-8461-2C4BAAAC120A}" presName="vert0" presStyleCnt="0">
        <dgm:presLayoutVars>
          <dgm:dir/>
          <dgm:animOne val="branch"/>
          <dgm:animLvl val="lvl"/>
        </dgm:presLayoutVars>
      </dgm:prSet>
      <dgm:spPr/>
    </dgm:pt>
    <dgm:pt modelId="{4CEB9181-D2E1-4282-9437-EE032D05F5C4}" type="pres">
      <dgm:prSet presAssocID="{18DAD9EE-AC40-4B30-9090-E6516C075F58}" presName="thickLine" presStyleLbl="alignNode1" presStyleIdx="0" presStyleCnt="1" custLinFactNeighborX="1823" custLinFactNeighborY="18526"/>
      <dgm:spPr>
        <a:ln>
          <a:noFill/>
        </a:ln>
      </dgm:spPr>
    </dgm:pt>
    <dgm:pt modelId="{15810AC2-5C5E-4262-AE33-1F191F363D99}" type="pres">
      <dgm:prSet presAssocID="{18DAD9EE-AC40-4B30-9090-E6516C075F58}" presName="horz1" presStyleCnt="0"/>
      <dgm:spPr/>
    </dgm:pt>
    <dgm:pt modelId="{2BA47396-14E7-42A1-A80B-134C69895CD9}" type="pres">
      <dgm:prSet presAssocID="{18DAD9EE-AC40-4B30-9090-E6516C075F58}" presName="tx1" presStyleLbl="revTx" presStyleIdx="0" presStyleCnt="7" custScaleY="38363" custLinFactNeighborX="62" custLinFactNeighborY="25736"/>
      <dgm:spPr/>
    </dgm:pt>
    <dgm:pt modelId="{3C5DF33E-1896-4EB0-8B20-FE26006C17EF}" type="pres">
      <dgm:prSet presAssocID="{18DAD9EE-AC40-4B30-9090-E6516C075F58}" presName="vert1" presStyleCnt="0"/>
      <dgm:spPr/>
    </dgm:pt>
    <dgm:pt modelId="{15CACF0A-4448-4642-91E6-20CE164ABC0A}" type="pres">
      <dgm:prSet presAssocID="{DB450736-D5DE-4DE2-A225-035EE8FFDE49}" presName="vertSpace2a" presStyleCnt="0"/>
      <dgm:spPr/>
    </dgm:pt>
    <dgm:pt modelId="{4D369DFB-5079-4BF2-91A8-4F04B73F173D}" type="pres">
      <dgm:prSet presAssocID="{DB450736-D5DE-4DE2-A225-035EE8FFDE49}" presName="horz2" presStyleCnt="0"/>
      <dgm:spPr/>
    </dgm:pt>
    <dgm:pt modelId="{E3A32B8A-051D-42BF-A7A8-E0F921E9442B}" type="pres">
      <dgm:prSet presAssocID="{DB450736-D5DE-4DE2-A225-035EE8FFDE49}" presName="horzSpace2" presStyleCnt="0"/>
      <dgm:spPr/>
    </dgm:pt>
    <dgm:pt modelId="{31080D8E-0EFF-4C09-8D33-3A41833875A9}" type="pres">
      <dgm:prSet presAssocID="{DB450736-D5DE-4DE2-A225-035EE8FFDE49}" presName="tx2" presStyleLbl="revTx" presStyleIdx="1" presStyleCnt="7" custScaleX="101143" custScaleY="180136"/>
      <dgm:spPr/>
    </dgm:pt>
    <dgm:pt modelId="{DF5E06C5-6A19-405D-B80A-BA8432C28651}" type="pres">
      <dgm:prSet presAssocID="{DB450736-D5DE-4DE2-A225-035EE8FFDE49}" presName="vert2" presStyleCnt="0"/>
      <dgm:spPr/>
    </dgm:pt>
    <dgm:pt modelId="{67E9EFEF-5139-4CFE-9E04-CCB9DEF8A8CE}" type="pres">
      <dgm:prSet presAssocID="{DB450736-D5DE-4DE2-A225-035EE8FFDE49}" presName="thinLine2b" presStyleLbl="callout" presStyleIdx="0" presStyleCnt="6" custLinFactY="-694463" custLinFactNeighborY="-700000"/>
      <dgm:spPr/>
    </dgm:pt>
    <dgm:pt modelId="{DE52B18E-5065-403E-AD6D-A23C6B010AF7}" type="pres">
      <dgm:prSet presAssocID="{DB450736-D5DE-4DE2-A225-035EE8FFDE49}" presName="vertSpace2b" presStyleCnt="0"/>
      <dgm:spPr/>
    </dgm:pt>
    <dgm:pt modelId="{94A7EE46-67E7-4882-ACB9-445B5861380E}" type="pres">
      <dgm:prSet presAssocID="{DDFB8462-BD5F-4459-87D9-C17225ADBAC6}" presName="horz2" presStyleCnt="0"/>
      <dgm:spPr/>
    </dgm:pt>
    <dgm:pt modelId="{3B604C11-15BB-4011-BB8F-BC1DF6A6D184}" type="pres">
      <dgm:prSet presAssocID="{DDFB8462-BD5F-4459-87D9-C17225ADBAC6}" presName="horzSpace2" presStyleCnt="0"/>
      <dgm:spPr/>
    </dgm:pt>
    <dgm:pt modelId="{C16ED132-4246-4570-A4E1-35C5F225B37A}" type="pres">
      <dgm:prSet presAssocID="{DDFB8462-BD5F-4459-87D9-C17225ADBAC6}" presName="tx2" presStyleLbl="revTx" presStyleIdx="2" presStyleCnt="7" custScaleX="100057" custScaleY="108642"/>
      <dgm:spPr/>
    </dgm:pt>
    <dgm:pt modelId="{DE41EE97-F65D-47FA-8C9C-8D265230B3BF}" type="pres">
      <dgm:prSet presAssocID="{DDFB8462-BD5F-4459-87D9-C17225ADBAC6}" presName="vert2" presStyleCnt="0"/>
      <dgm:spPr/>
    </dgm:pt>
    <dgm:pt modelId="{030AB561-EEAC-4919-93A4-D2E0C0F35965}" type="pres">
      <dgm:prSet presAssocID="{DDFB8462-BD5F-4459-87D9-C17225ADBAC6}" presName="thinLine2b" presStyleLbl="callout" presStyleIdx="1" presStyleCnt="6"/>
      <dgm:spPr/>
    </dgm:pt>
    <dgm:pt modelId="{BDF929AA-4DDE-40A0-9382-FA3FF9623B51}" type="pres">
      <dgm:prSet presAssocID="{DDFB8462-BD5F-4459-87D9-C17225ADBAC6}" presName="vertSpace2b" presStyleCnt="0"/>
      <dgm:spPr/>
    </dgm:pt>
    <dgm:pt modelId="{2FCC109E-A047-4BF9-BD62-C85C71E47B7E}" type="pres">
      <dgm:prSet presAssocID="{B3272F8B-5F99-4717-B75F-7D53D3BE56D1}" presName="horz2" presStyleCnt="0"/>
      <dgm:spPr/>
    </dgm:pt>
    <dgm:pt modelId="{365E8DAA-96C8-4DF8-AC90-704A14FA9B0B}" type="pres">
      <dgm:prSet presAssocID="{B3272F8B-5F99-4717-B75F-7D53D3BE56D1}" presName="horzSpace2" presStyleCnt="0"/>
      <dgm:spPr/>
    </dgm:pt>
    <dgm:pt modelId="{DA25CAA8-CE26-426E-ADFD-DB1CC8675522}" type="pres">
      <dgm:prSet presAssocID="{B3272F8B-5F99-4717-B75F-7D53D3BE56D1}" presName="tx2" presStyleLbl="revTx" presStyleIdx="3" presStyleCnt="7"/>
      <dgm:spPr/>
    </dgm:pt>
    <dgm:pt modelId="{DAE1549F-8D59-49FC-89CA-F567ADF06549}" type="pres">
      <dgm:prSet presAssocID="{B3272F8B-5F99-4717-B75F-7D53D3BE56D1}" presName="vert2" presStyleCnt="0"/>
      <dgm:spPr/>
    </dgm:pt>
    <dgm:pt modelId="{02D1FBBF-DEDC-46DF-9224-026714A627DF}" type="pres">
      <dgm:prSet presAssocID="{B3272F8B-5F99-4717-B75F-7D53D3BE56D1}" presName="thinLine2b" presStyleLbl="callout" presStyleIdx="2" presStyleCnt="6"/>
      <dgm:spPr/>
    </dgm:pt>
    <dgm:pt modelId="{52385337-3FD1-469C-B04E-6588AA982234}" type="pres">
      <dgm:prSet presAssocID="{B3272F8B-5F99-4717-B75F-7D53D3BE56D1}" presName="vertSpace2b" presStyleCnt="0"/>
      <dgm:spPr/>
    </dgm:pt>
    <dgm:pt modelId="{7287B7EA-8F95-47EF-9C03-ACE534E97705}" type="pres">
      <dgm:prSet presAssocID="{27C001C0-B586-4161-8384-163F17EDBB28}" presName="horz2" presStyleCnt="0"/>
      <dgm:spPr/>
    </dgm:pt>
    <dgm:pt modelId="{9D1A92CF-BC96-4393-9194-D42D7CCBF472}" type="pres">
      <dgm:prSet presAssocID="{27C001C0-B586-4161-8384-163F17EDBB28}" presName="horzSpace2" presStyleCnt="0"/>
      <dgm:spPr/>
    </dgm:pt>
    <dgm:pt modelId="{1E0CD899-4A0D-4FFD-A425-8088069488FC}" type="pres">
      <dgm:prSet presAssocID="{27C001C0-B586-4161-8384-163F17EDBB28}" presName="tx2" presStyleLbl="revTx" presStyleIdx="4" presStyleCnt="7"/>
      <dgm:spPr/>
    </dgm:pt>
    <dgm:pt modelId="{33877D6B-9719-4B3E-948C-36CCB9A4F754}" type="pres">
      <dgm:prSet presAssocID="{27C001C0-B586-4161-8384-163F17EDBB28}" presName="vert2" presStyleCnt="0"/>
      <dgm:spPr/>
    </dgm:pt>
    <dgm:pt modelId="{92EF9ED0-DEA3-424F-9E4E-5F3803E1EEAF}" type="pres">
      <dgm:prSet presAssocID="{27C001C0-B586-4161-8384-163F17EDBB28}" presName="thinLine2b" presStyleLbl="callout" presStyleIdx="3" presStyleCnt="6"/>
      <dgm:spPr/>
    </dgm:pt>
    <dgm:pt modelId="{C0FBC29A-CCA9-48E3-B3F7-A2189CCCCB4E}" type="pres">
      <dgm:prSet presAssocID="{27C001C0-B586-4161-8384-163F17EDBB28}" presName="vertSpace2b" presStyleCnt="0"/>
      <dgm:spPr/>
    </dgm:pt>
    <dgm:pt modelId="{92DB998A-5970-400A-9736-ED0DC0E7DD69}" type="pres">
      <dgm:prSet presAssocID="{A4967965-45EE-4D07-B321-8F76E92F852C}" presName="horz2" presStyleCnt="0"/>
      <dgm:spPr/>
    </dgm:pt>
    <dgm:pt modelId="{53D8E7C2-AA9C-4A81-861B-1F3C206EBA92}" type="pres">
      <dgm:prSet presAssocID="{A4967965-45EE-4D07-B321-8F76E92F852C}" presName="horzSpace2" presStyleCnt="0"/>
      <dgm:spPr/>
    </dgm:pt>
    <dgm:pt modelId="{198AC453-FA38-4D9E-A5F0-7919B848AD3E}" type="pres">
      <dgm:prSet presAssocID="{A4967965-45EE-4D07-B321-8F76E92F852C}" presName="tx2" presStyleLbl="revTx" presStyleIdx="5" presStyleCnt="7"/>
      <dgm:spPr/>
    </dgm:pt>
    <dgm:pt modelId="{807AFFFA-4475-4349-A23B-E71757B176FC}" type="pres">
      <dgm:prSet presAssocID="{A4967965-45EE-4D07-B321-8F76E92F852C}" presName="vert2" presStyleCnt="0"/>
      <dgm:spPr/>
    </dgm:pt>
    <dgm:pt modelId="{ED68DB1D-8A89-4E58-AD51-98674DB6D658}" type="pres">
      <dgm:prSet presAssocID="{A4967965-45EE-4D07-B321-8F76E92F852C}" presName="thinLine2b" presStyleLbl="callout" presStyleIdx="4" presStyleCnt="6"/>
      <dgm:spPr/>
    </dgm:pt>
    <dgm:pt modelId="{DAA12ACE-5624-4F14-A9AF-DB51F062FE2A}" type="pres">
      <dgm:prSet presAssocID="{A4967965-45EE-4D07-B321-8F76E92F852C}" presName="vertSpace2b" presStyleCnt="0"/>
      <dgm:spPr/>
    </dgm:pt>
    <dgm:pt modelId="{151587C3-3F2D-4258-BE6B-0D0B00004E42}" type="pres">
      <dgm:prSet presAssocID="{31B497AF-2DBC-4473-9EB2-6F6CDCFA721C}" presName="horz2" presStyleCnt="0"/>
      <dgm:spPr/>
    </dgm:pt>
    <dgm:pt modelId="{73614A93-40DC-4F31-A28D-93E608DD1FF1}" type="pres">
      <dgm:prSet presAssocID="{31B497AF-2DBC-4473-9EB2-6F6CDCFA721C}" presName="horzSpace2" presStyleCnt="0"/>
      <dgm:spPr/>
    </dgm:pt>
    <dgm:pt modelId="{19D04D47-4C78-4A04-AF41-941586FFED79}" type="pres">
      <dgm:prSet presAssocID="{31B497AF-2DBC-4473-9EB2-6F6CDCFA721C}" presName="tx2" presStyleLbl="revTx" presStyleIdx="6" presStyleCnt="7"/>
      <dgm:spPr/>
    </dgm:pt>
    <dgm:pt modelId="{897F1597-B4DC-4C24-8552-4CC2D325591A}" type="pres">
      <dgm:prSet presAssocID="{31B497AF-2DBC-4473-9EB2-6F6CDCFA721C}" presName="vert2" presStyleCnt="0"/>
      <dgm:spPr/>
    </dgm:pt>
    <dgm:pt modelId="{68209C92-6A8C-4FDD-A50F-7C8274E4AEA0}" type="pres">
      <dgm:prSet presAssocID="{31B497AF-2DBC-4473-9EB2-6F6CDCFA721C}" presName="thinLine2b" presStyleLbl="callout" presStyleIdx="5" presStyleCnt="6"/>
      <dgm:spPr/>
    </dgm:pt>
    <dgm:pt modelId="{88B67D5D-EC16-4AD8-A0E3-535B742A66CF}" type="pres">
      <dgm:prSet presAssocID="{31B497AF-2DBC-4473-9EB2-6F6CDCFA721C}" presName="vertSpace2b" presStyleCnt="0"/>
      <dgm:spPr/>
    </dgm:pt>
  </dgm:ptLst>
  <dgm:cxnLst>
    <dgm:cxn modelId="{EC82A302-A17B-4756-B30A-318B77346F29}" srcId="{1B416B58-E631-4EAB-8461-2C4BAAAC120A}" destId="{18DAD9EE-AC40-4B30-9090-E6516C075F58}" srcOrd="0" destOrd="0" parTransId="{3FE59728-37DF-43CB-B043-E1F8959BF512}" sibTransId="{C373CD05-CD39-4AD2-9FEE-2BD2DADD0ACE}"/>
    <dgm:cxn modelId="{D8C34C13-D727-4B2C-9363-B0FD0334548A}" srcId="{18DAD9EE-AC40-4B30-9090-E6516C075F58}" destId="{DB450736-D5DE-4DE2-A225-035EE8FFDE49}" srcOrd="0" destOrd="0" parTransId="{835C813C-4765-4A66-ADBB-E1BA8F9112E0}" sibTransId="{286F3050-B4C7-4551-908C-B1DBF5E0CFA9}"/>
    <dgm:cxn modelId="{42681226-C7BD-4B38-903C-41007786B933}" type="presOf" srcId="{A4967965-45EE-4D07-B321-8F76E92F852C}" destId="{198AC453-FA38-4D9E-A5F0-7919B848AD3E}" srcOrd="0" destOrd="0" presId="urn:microsoft.com/office/officeart/2008/layout/LinedList"/>
    <dgm:cxn modelId="{24BF3F46-0705-4854-A9F2-2EFAA7BB33BA}" srcId="{18DAD9EE-AC40-4B30-9090-E6516C075F58}" destId="{DDFB8462-BD5F-4459-87D9-C17225ADBAC6}" srcOrd="1" destOrd="0" parTransId="{A99AA0F0-8E70-4E26-98EA-B37F9FC9023C}" sibTransId="{A20253E2-9E1B-4CC5-B22B-172A42F4B5FB}"/>
    <dgm:cxn modelId="{1653B948-CF25-495A-B71B-F94E6B1552EC}" type="presOf" srcId="{18DAD9EE-AC40-4B30-9090-E6516C075F58}" destId="{2BA47396-14E7-42A1-A80B-134C69895CD9}" srcOrd="0" destOrd="0" presId="urn:microsoft.com/office/officeart/2008/layout/LinedList"/>
    <dgm:cxn modelId="{3F82E459-B5C2-4A32-BB5C-72B7EFBD8B37}" type="presOf" srcId="{DB450736-D5DE-4DE2-A225-035EE8FFDE49}" destId="{31080D8E-0EFF-4C09-8D33-3A41833875A9}" srcOrd="0" destOrd="0" presId="urn:microsoft.com/office/officeart/2008/layout/LinedList"/>
    <dgm:cxn modelId="{F8A57979-D0D6-422F-8295-5EDDC62A1FFB}" type="presOf" srcId="{27C001C0-B586-4161-8384-163F17EDBB28}" destId="{1E0CD899-4A0D-4FFD-A425-8088069488FC}" srcOrd="0" destOrd="0" presId="urn:microsoft.com/office/officeart/2008/layout/LinedList"/>
    <dgm:cxn modelId="{BDF84891-FAA2-4032-AE11-0976D098A011}" srcId="{18DAD9EE-AC40-4B30-9090-E6516C075F58}" destId="{A4967965-45EE-4D07-B321-8F76E92F852C}" srcOrd="4" destOrd="0" parTransId="{F0BEA0E4-5A45-420B-A4D1-F733ABD87CE7}" sibTransId="{D29992FB-2ADB-4558-9147-7E5821029B3A}"/>
    <dgm:cxn modelId="{154483A6-65CB-4B18-B248-16F37569EC05}" srcId="{18DAD9EE-AC40-4B30-9090-E6516C075F58}" destId="{31B497AF-2DBC-4473-9EB2-6F6CDCFA721C}" srcOrd="5" destOrd="0" parTransId="{2D76C06D-A5EC-45C6-BCCC-9A563F573977}" sibTransId="{D93C10D0-656C-48B6-B5A1-294D0F2C8B72}"/>
    <dgm:cxn modelId="{67650DAC-0976-49FB-A01F-C137B2C42347}" srcId="{18DAD9EE-AC40-4B30-9090-E6516C075F58}" destId="{27C001C0-B586-4161-8384-163F17EDBB28}" srcOrd="3" destOrd="0" parTransId="{72769933-B89B-4C64-B487-9C1585AFDE94}" sibTransId="{24D99A49-E798-47EC-AA36-6305137DB976}"/>
    <dgm:cxn modelId="{25DF57B1-F7DE-499F-BF3A-AD41F5EC92BE}" type="presOf" srcId="{B3272F8B-5F99-4717-B75F-7D53D3BE56D1}" destId="{DA25CAA8-CE26-426E-ADFD-DB1CC8675522}" srcOrd="0" destOrd="0" presId="urn:microsoft.com/office/officeart/2008/layout/LinedList"/>
    <dgm:cxn modelId="{7C13BCC3-8E02-40C9-8AF2-035B5B5315B9}" type="presOf" srcId="{1B416B58-E631-4EAB-8461-2C4BAAAC120A}" destId="{B7E6A351-2674-44BE-971B-892DD5CC8AEF}" srcOrd="0" destOrd="0" presId="urn:microsoft.com/office/officeart/2008/layout/LinedList"/>
    <dgm:cxn modelId="{2557EECF-3447-4AA9-B997-F6A6DF190335}" type="presOf" srcId="{DDFB8462-BD5F-4459-87D9-C17225ADBAC6}" destId="{C16ED132-4246-4570-A4E1-35C5F225B37A}" srcOrd="0" destOrd="0" presId="urn:microsoft.com/office/officeart/2008/layout/LinedList"/>
    <dgm:cxn modelId="{38CBABDF-D14A-45A5-9655-94ECDB8FDF7F}" type="presOf" srcId="{31B497AF-2DBC-4473-9EB2-6F6CDCFA721C}" destId="{19D04D47-4C78-4A04-AF41-941586FFED79}" srcOrd="0" destOrd="0" presId="urn:microsoft.com/office/officeart/2008/layout/LinedList"/>
    <dgm:cxn modelId="{8428AEDF-61D6-4D59-8ED8-C173E4608EC2}" srcId="{18DAD9EE-AC40-4B30-9090-E6516C075F58}" destId="{B3272F8B-5F99-4717-B75F-7D53D3BE56D1}" srcOrd="2" destOrd="0" parTransId="{2A04B258-BB1E-4122-8BB3-4DAECD2F6DA0}" sibTransId="{981439D9-DBDB-4507-8951-D47C22CF2154}"/>
    <dgm:cxn modelId="{8294D894-A409-41E4-BB8D-5AA35FFD6B0A}" type="presParOf" srcId="{B7E6A351-2674-44BE-971B-892DD5CC8AEF}" destId="{4CEB9181-D2E1-4282-9437-EE032D05F5C4}" srcOrd="0" destOrd="0" presId="urn:microsoft.com/office/officeart/2008/layout/LinedList"/>
    <dgm:cxn modelId="{89F86F4A-543E-48BA-B640-9AE49B3CD2ED}" type="presParOf" srcId="{B7E6A351-2674-44BE-971B-892DD5CC8AEF}" destId="{15810AC2-5C5E-4262-AE33-1F191F363D99}" srcOrd="1" destOrd="0" presId="urn:microsoft.com/office/officeart/2008/layout/LinedList"/>
    <dgm:cxn modelId="{26B9C244-8806-4451-97E6-A79CCE9569EA}" type="presParOf" srcId="{15810AC2-5C5E-4262-AE33-1F191F363D99}" destId="{2BA47396-14E7-42A1-A80B-134C69895CD9}" srcOrd="0" destOrd="0" presId="urn:microsoft.com/office/officeart/2008/layout/LinedList"/>
    <dgm:cxn modelId="{A5CD9CF7-B23F-443D-B70A-4DD5D522E76C}" type="presParOf" srcId="{15810AC2-5C5E-4262-AE33-1F191F363D99}" destId="{3C5DF33E-1896-4EB0-8B20-FE26006C17EF}" srcOrd="1" destOrd="0" presId="urn:microsoft.com/office/officeart/2008/layout/LinedList"/>
    <dgm:cxn modelId="{EA72FAFF-0F30-4C99-9358-15F74C04CFC5}" type="presParOf" srcId="{3C5DF33E-1896-4EB0-8B20-FE26006C17EF}" destId="{15CACF0A-4448-4642-91E6-20CE164ABC0A}" srcOrd="0" destOrd="0" presId="urn:microsoft.com/office/officeart/2008/layout/LinedList"/>
    <dgm:cxn modelId="{6DC60588-EE5A-4173-B8DC-E8D6CC2B89F2}" type="presParOf" srcId="{3C5DF33E-1896-4EB0-8B20-FE26006C17EF}" destId="{4D369DFB-5079-4BF2-91A8-4F04B73F173D}" srcOrd="1" destOrd="0" presId="urn:microsoft.com/office/officeart/2008/layout/LinedList"/>
    <dgm:cxn modelId="{074DD57C-EACD-4072-9A72-42D522D6AAD0}" type="presParOf" srcId="{4D369DFB-5079-4BF2-91A8-4F04B73F173D}" destId="{E3A32B8A-051D-42BF-A7A8-E0F921E9442B}" srcOrd="0" destOrd="0" presId="urn:microsoft.com/office/officeart/2008/layout/LinedList"/>
    <dgm:cxn modelId="{818BB935-CF02-4809-8C08-797CBEFD5911}" type="presParOf" srcId="{4D369DFB-5079-4BF2-91A8-4F04B73F173D}" destId="{31080D8E-0EFF-4C09-8D33-3A41833875A9}" srcOrd="1" destOrd="0" presId="urn:microsoft.com/office/officeart/2008/layout/LinedList"/>
    <dgm:cxn modelId="{3494D6D4-2CF1-45B5-82AE-359655A42E51}" type="presParOf" srcId="{4D369DFB-5079-4BF2-91A8-4F04B73F173D}" destId="{DF5E06C5-6A19-405D-B80A-BA8432C28651}" srcOrd="2" destOrd="0" presId="urn:microsoft.com/office/officeart/2008/layout/LinedList"/>
    <dgm:cxn modelId="{036DD962-47E2-497D-8898-6A42C2ED6FE8}" type="presParOf" srcId="{3C5DF33E-1896-4EB0-8B20-FE26006C17EF}" destId="{67E9EFEF-5139-4CFE-9E04-CCB9DEF8A8CE}" srcOrd="2" destOrd="0" presId="urn:microsoft.com/office/officeart/2008/layout/LinedList"/>
    <dgm:cxn modelId="{71CDA33A-E2C7-43FF-8595-ADD0BFC791E9}" type="presParOf" srcId="{3C5DF33E-1896-4EB0-8B20-FE26006C17EF}" destId="{DE52B18E-5065-403E-AD6D-A23C6B010AF7}" srcOrd="3" destOrd="0" presId="urn:microsoft.com/office/officeart/2008/layout/LinedList"/>
    <dgm:cxn modelId="{A920FD10-19FB-4643-8E0A-F1142232859C}" type="presParOf" srcId="{3C5DF33E-1896-4EB0-8B20-FE26006C17EF}" destId="{94A7EE46-67E7-4882-ACB9-445B5861380E}" srcOrd="4" destOrd="0" presId="urn:microsoft.com/office/officeart/2008/layout/LinedList"/>
    <dgm:cxn modelId="{FC296B69-3AEF-44D5-BA0F-022947013893}" type="presParOf" srcId="{94A7EE46-67E7-4882-ACB9-445B5861380E}" destId="{3B604C11-15BB-4011-BB8F-BC1DF6A6D184}" srcOrd="0" destOrd="0" presId="urn:microsoft.com/office/officeart/2008/layout/LinedList"/>
    <dgm:cxn modelId="{BEAB8E13-1762-4188-A0FE-2D02E357B972}" type="presParOf" srcId="{94A7EE46-67E7-4882-ACB9-445B5861380E}" destId="{C16ED132-4246-4570-A4E1-35C5F225B37A}" srcOrd="1" destOrd="0" presId="urn:microsoft.com/office/officeart/2008/layout/LinedList"/>
    <dgm:cxn modelId="{B0DCF3D3-4774-4F78-B142-18A7BA4BE6FF}" type="presParOf" srcId="{94A7EE46-67E7-4882-ACB9-445B5861380E}" destId="{DE41EE97-F65D-47FA-8C9C-8D265230B3BF}" srcOrd="2" destOrd="0" presId="urn:microsoft.com/office/officeart/2008/layout/LinedList"/>
    <dgm:cxn modelId="{10842251-4010-4BBE-A8FC-22BF8A1BA890}" type="presParOf" srcId="{3C5DF33E-1896-4EB0-8B20-FE26006C17EF}" destId="{030AB561-EEAC-4919-93A4-D2E0C0F35965}" srcOrd="5" destOrd="0" presId="urn:microsoft.com/office/officeart/2008/layout/LinedList"/>
    <dgm:cxn modelId="{D79F320E-F31E-4D1C-92B3-582872444460}" type="presParOf" srcId="{3C5DF33E-1896-4EB0-8B20-FE26006C17EF}" destId="{BDF929AA-4DDE-40A0-9382-FA3FF9623B51}" srcOrd="6" destOrd="0" presId="urn:microsoft.com/office/officeart/2008/layout/LinedList"/>
    <dgm:cxn modelId="{A25C9084-60F4-4EDC-A035-E783C1BBB889}" type="presParOf" srcId="{3C5DF33E-1896-4EB0-8B20-FE26006C17EF}" destId="{2FCC109E-A047-4BF9-BD62-C85C71E47B7E}" srcOrd="7" destOrd="0" presId="urn:microsoft.com/office/officeart/2008/layout/LinedList"/>
    <dgm:cxn modelId="{7BBA8577-D08D-45D8-8E7C-691B044D6CD9}" type="presParOf" srcId="{2FCC109E-A047-4BF9-BD62-C85C71E47B7E}" destId="{365E8DAA-96C8-4DF8-AC90-704A14FA9B0B}" srcOrd="0" destOrd="0" presId="urn:microsoft.com/office/officeart/2008/layout/LinedList"/>
    <dgm:cxn modelId="{FE5D16F3-1705-43C9-B83A-1E634BCC2E5F}" type="presParOf" srcId="{2FCC109E-A047-4BF9-BD62-C85C71E47B7E}" destId="{DA25CAA8-CE26-426E-ADFD-DB1CC8675522}" srcOrd="1" destOrd="0" presId="urn:microsoft.com/office/officeart/2008/layout/LinedList"/>
    <dgm:cxn modelId="{24BB38DA-CE08-4E11-A19B-998D04E95961}" type="presParOf" srcId="{2FCC109E-A047-4BF9-BD62-C85C71E47B7E}" destId="{DAE1549F-8D59-49FC-89CA-F567ADF06549}" srcOrd="2" destOrd="0" presId="urn:microsoft.com/office/officeart/2008/layout/LinedList"/>
    <dgm:cxn modelId="{35C8E72F-6155-47AC-9DD3-7EA69313FD8D}" type="presParOf" srcId="{3C5DF33E-1896-4EB0-8B20-FE26006C17EF}" destId="{02D1FBBF-DEDC-46DF-9224-026714A627DF}" srcOrd="8" destOrd="0" presId="urn:microsoft.com/office/officeart/2008/layout/LinedList"/>
    <dgm:cxn modelId="{CB607C40-30C4-4B3E-9EB1-E5DA4AD486D5}" type="presParOf" srcId="{3C5DF33E-1896-4EB0-8B20-FE26006C17EF}" destId="{52385337-3FD1-469C-B04E-6588AA982234}" srcOrd="9" destOrd="0" presId="urn:microsoft.com/office/officeart/2008/layout/LinedList"/>
    <dgm:cxn modelId="{D35171DC-3E66-4612-974E-1165AB40E5BE}" type="presParOf" srcId="{3C5DF33E-1896-4EB0-8B20-FE26006C17EF}" destId="{7287B7EA-8F95-47EF-9C03-ACE534E97705}" srcOrd="10" destOrd="0" presId="urn:microsoft.com/office/officeart/2008/layout/LinedList"/>
    <dgm:cxn modelId="{10FB720E-2804-4562-9ABF-060520DBE3DC}" type="presParOf" srcId="{7287B7EA-8F95-47EF-9C03-ACE534E97705}" destId="{9D1A92CF-BC96-4393-9194-D42D7CCBF472}" srcOrd="0" destOrd="0" presId="urn:microsoft.com/office/officeart/2008/layout/LinedList"/>
    <dgm:cxn modelId="{CFCB557B-0ACE-4093-A093-581C51F78A48}" type="presParOf" srcId="{7287B7EA-8F95-47EF-9C03-ACE534E97705}" destId="{1E0CD899-4A0D-4FFD-A425-8088069488FC}" srcOrd="1" destOrd="0" presId="urn:microsoft.com/office/officeart/2008/layout/LinedList"/>
    <dgm:cxn modelId="{A9EA5B14-DE9D-48C4-B6EB-6DD074E6E8B5}" type="presParOf" srcId="{7287B7EA-8F95-47EF-9C03-ACE534E97705}" destId="{33877D6B-9719-4B3E-948C-36CCB9A4F754}" srcOrd="2" destOrd="0" presId="urn:microsoft.com/office/officeart/2008/layout/LinedList"/>
    <dgm:cxn modelId="{D174D743-7115-4F79-B9F9-F846B83E3A62}" type="presParOf" srcId="{3C5DF33E-1896-4EB0-8B20-FE26006C17EF}" destId="{92EF9ED0-DEA3-424F-9E4E-5F3803E1EEAF}" srcOrd="11" destOrd="0" presId="urn:microsoft.com/office/officeart/2008/layout/LinedList"/>
    <dgm:cxn modelId="{11250912-1801-49D0-AEE7-B662B458ED44}" type="presParOf" srcId="{3C5DF33E-1896-4EB0-8B20-FE26006C17EF}" destId="{C0FBC29A-CCA9-48E3-B3F7-A2189CCCCB4E}" srcOrd="12" destOrd="0" presId="urn:microsoft.com/office/officeart/2008/layout/LinedList"/>
    <dgm:cxn modelId="{CB0381A0-B85D-438E-948C-384D81FAE9A5}" type="presParOf" srcId="{3C5DF33E-1896-4EB0-8B20-FE26006C17EF}" destId="{92DB998A-5970-400A-9736-ED0DC0E7DD69}" srcOrd="13" destOrd="0" presId="urn:microsoft.com/office/officeart/2008/layout/LinedList"/>
    <dgm:cxn modelId="{575138EB-9E9F-4DB0-9071-E7537B1289DD}" type="presParOf" srcId="{92DB998A-5970-400A-9736-ED0DC0E7DD69}" destId="{53D8E7C2-AA9C-4A81-861B-1F3C206EBA92}" srcOrd="0" destOrd="0" presId="urn:microsoft.com/office/officeart/2008/layout/LinedList"/>
    <dgm:cxn modelId="{9FCF46FB-416A-474E-88A6-B7C175419A05}" type="presParOf" srcId="{92DB998A-5970-400A-9736-ED0DC0E7DD69}" destId="{198AC453-FA38-4D9E-A5F0-7919B848AD3E}" srcOrd="1" destOrd="0" presId="urn:microsoft.com/office/officeart/2008/layout/LinedList"/>
    <dgm:cxn modelId="{41CC8AEF-C7FF-48E3-8C36-4FF159D06850}" type="presParOf" srcId="{92DB998A-5970-400A-9736-ED0DC0E7DD69}" destId="{807AFFFA-4475-4349-A23B-E71757B176FC}" srcOrd="2" destOrd="0" presId="urn:microsoft.com/office/officeart/2008/layout/LinedList"/>
    <dgm:cxn modelId="{564CE502-B422-43B3-9613-14A3C865E687}" type="presParOf" srcId="{3C5DF33E-1896-4EB0-8B20-FE26006C17EF}" destId="{ED68DB1D-8A89-4E58-AD51-98674DB6D658}" srcOrd="14" destOrd="0" presId="urn:microsoft.com/office/officeart/2008/layout/LinedList"/>
    <dgm:cxn modelId="{1524D8D5-4835-42D8-BED1-711C298A9927}" type="presParOf" srcId="{3C5DF33E-1896-4EB0-8B20-FE26006C17EF}" destId="{DAA12ACE-5624-4F14-A9AF-DB51F062FE2A}" srcOrd="15" destOrd="0" presId="urn:microsoft.com/office/officeart/2008/layout/LinedList"/>
    <dgm:cxn modelId="{4B724BF9-770C-4698-8B0B-8885F073F39D}" type="presParOf" srcId="{3C5DF33E-1896-4EB0-8B20-FE26006C17EF}" destId="{151587C3-3F2D-4258-BE6B-0D0B00004E42}" srcOrd="16" destOrd="0" presId="urn:microsoft.com/office/officeart/2008/layout/LinedList"/>
    <dgm:cxn modelId="{56AFC192-FC25-4E46-BD59-C2BBBEBAAD17}" type="presParOf" srcId="{151587C3-3F2D-4258-BE6B-0D0B00004E42}" destId="{73614A93-40DC-4F31-A28D-93E608DD1FF1}" srcOrd="0" destOrd="0" presId="urn:microsoft.com/office/officeart/2008/layout/LinedList"/>
    <dgm:cxn modelId="{580B964C-B67D-4531-B392-C821A91DE651}" type="presParOf" srcId="{151587C3-3F2D-4258-BE6B-0D0B00004E42}" destId="{19D04D47-4C78-4A04-AF41-941586FFED79}" srcOrd="1" destOrd="0" presId="urn:microsoft.com/office/officeart/2008/layout/LinedList"/>
    <dgm:cxn modelId="{9ECF0E77-19EA-4B14-B5D3-4FCBB69B5EB2}" type="presParOf" srcId="{151587C3-3F2D-4258-BE6B-0D0B00004E42}" destId="{897F1597-B4DC-4C24-8552-4CC2D325591A}" srcOrd="2" destOrd="0" presId="urn:microsoft.com/office/officeart/2008/layout/LinedList"/>
    <dgm:cxn modelId="{A06E22C9-1490-4FEE-B2BE-A5F3AC920E48}" type="presParOf" srcId="{3C5DF33E-1896-4EB0-8B20-FE26006C17EF}" destId="{68209C92-6A8C-4FDD-A50F-7C8274E4AEA0}" srcOrd="17" destOrd="0" presId="urn:microsoft.com/office/officeart/2008/layout/LinedList"/>
    <dgm:cxn modelId="{97630C19-9F0D-48F8-A223-CDF1E0A633FE}" type="presParOf" srcId="{3C5DF33E-1896-4EB0-8B20-FE26006C17EF}" destId="{88B67D5D-EC16-4AD8-A0E3-535B742A66CF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8ADC7-41DA-472F-891A-D642006BEF85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800" kern="1200"/>
        </a:p>
      </dsp:txBody>
      <dsp:txXfrm rot="10800000">
        <a:off x="2007110" y="1710"/>
        <a:ext cx="5158358" cy="1257304"/>
      </dsp:txXfrm>
    </dsp:sp>
    <dsp:sp modelId="{AD77458F-3240-40E5-A9C3-2B2E7988B1AA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FDF4E-35A5-448C-A050-D7A91D2FDDEE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800" kern="1200"/>
        </a:p>
      </dsp:txBody>
      <dsp:txXfrm rot="10800000">
        <a:off x="2007110" y="1634329"/>
        <a:ext cx="5158358" cy="1257304"/>
      </dsp:txXfrm>
    </dsp:sp>
    <dsp:sp modelId="{B4D4C1F4-863B-4DF1-99A4-9521AFE02FC8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D8506-7B54-4026-83EC-2A56731B62CC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800" kern="1200"/>
        </a:p>
      </dsp:txBody>
      <dsp:txXfrm rot="10800000">
        <a:off x="2007110" y="3266948"/>
        <a:ext cx="5158358" cy="1257304"/>
      </dsp:txXfrm>
    </dsp:sp>
    <dsp:sp modelId="{F4B1D4C5-A38F-4E61-B98D-BF7AE4AE4BA7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B9181-D2E1-4282-9437-EE032D05F5C4}">
      <dsp:nvSpPr>
        <dsp:cNvPr id="0" name=""/>
        <dsp:cNvSpPr/>
      </dsp:nvSpPr>
      <dsp:spPr>
        <a:xfrm>
          <a:off x="0" y="943950"/>
          <a:ext cx="566001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A47396-14E7-42A1-A80B-134C69895CD9}">
      <dsp:nvSpPr>
        <dsp:cNvPr id="0" name=""/>
        <dsp:cNvSpPr/>
      </dsp:nvSpPr>
      <dsp:spPr>
        <a:xfrm>
          <a:off x="2811" y="1310873"/>
          <a:ext cx="1120949" cy="194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bg1"/>
              </a:solidFill>
            </a:rPr>
            <a:t>NMS </a:t>
          </a:r>
          <a:r>
            <a:rPr lang="nl-NL" sz="2400" b="1" kern="1200" dirty="0" err="1">
              <a:solidFill>
                <a:schemeClr val="bg1"/>
              </a:solidFill>
            </a:rPr>
            <a:t>Groups</a:t>
          </a:r>
          <a:endParaRPr lang="en-GB" sz="2400" b="1" kern="1200" dirty="0">
            <a:solidFill>
              <a:schemeClr val="bg1"/>
            </a:solidFill>
          </a:endParaRPr>
        </a:p>
      </dsp:txBody>
      <dsp:txXfrm>
        <a:off x="2811" y="1310873"/>
        <a:ext cx="1120949" cy="1944205"/>
      </dsp:txXfrm>
    </dsp:sp>
    <dsp:sp modelId="{31080D8E-0EFF-4C09-8D33-3A41833875A9}">
      <dsp:nvSpPr>
        <dsp:cNvPr id="0" name=""/>
        <dsp:cNvSpPr/>
      </dsp:nvSpPr>
      <dsp:spPr>
        <a:xfrm>
          <a:off x="1205020" y="41546"/>
          <a:ext cx="4450014" cy="1259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>
              <a:solidFill>
                <a:schemeClr val="bg1"/>
              </a:solidFill>
            </a:rPr>
            <a:t>Passenger On </a:t>
          </a:r>
          <a:r>
            <a:rPr lang="nl-NL" sz="2000" b="1" kern="1200" dirty="0" err="1">
              <a:solidFill>
                <a:schemeClr val="bg1"/>
              </a:solidFill>
            </a:rPr>
            <a:t>Demand</a:t>
          </a:r>
          <a:r>
            <a:rPr lang="nl-NL" sz="2000" b="1" kern="1200" dirty="0">
              <a:solidFill>
                <a:schemeClr val="bg1"/>
              </a:solidFill>
            </a:rPr>
            <a:t> last </a:t>
          </a:r>
          <a:r>
            <a:rPr lang="nl-NL" sz="2000" b="1" kern="1200" dirty="0" err="1">
              <a:solidFill>
                <a:schemeClr val="bg1"/>
              </a:solidFill>
            </a:rPr>
            <a:t>mile</a:t>
          </a:r>
          <a:endParaRPr lang="nl-NL" sz="2000" b="1" kern="1200" dirty="0">
            <a:solidFill>
              <a:schemeClr val="bg1"/>
            </a:solidFill>
          </a:endParaRPr>
        </a:p>
      </dsp:txBody>
      <dsp:txXfrm>
        <a:off x="1205020" y="41546"/>
        <a:ext cx="4450014" cy="1259269"/>
      </dsp:txXfrm>
    </dsp:sp>
    <dsp:sp modelId="{67E9EFEF-5139-4CFE-9E04-CCB9DEF8A8CE}">
      <dsp:nvSpPr>
        <dsp:cNvPr id="0" name=""/>
        <dsp:cNvSpPr/>
      </dsp:nvSpPr>
      <dsp:spPr>
        <a:xfrm>
          <a:off x="1120949" y="806136"/>
          <a:ext cx="448379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16ED132-4246-4570-A4E1-35C5F225B37A}">
      <dsp:nvSpPr>
        <dsp:cNvPr id="0" name=""/>
        <dsp:cNvSpPr/>
      </dsp:nvSpPr>
      <dsp:spPr>
        <a:xfrm>
          <a:off x="1205020" y="1335769"/>
          <a:ext cx="4402233" cy="759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Smart Parking Solutions</a:t>
          </a:r>
          <a:endParaRPr lang="nl-NL" sz="2000" b="1" kern="1200" dirty="0">
            <a:solidFill>
              <a:schemeClr val="bg1"/>
            </a:solidFill>
          </a:endParaRPr>
        </a:p>
      </dsp:txBody>
      <dsp:txXfrm>
        <a:off x="1205020" y="1335769"/>
        <a:ext cx="4402233" cy="759479"/>
      </dsp:txXfrm>
    </dsp:sp>
    <dsp:sp modelId="{030AB561-EEAC-4919-93A4-D2E0C0F35965}">
      <dsp:nvSpPr>
        <dsp:cNvPr id="0" name=""/>
        <dsp:cNvSpPr/>
      </dsp:nvSpPr>
      <dsp:spPr>
        <a:xfrm>
          <a:off x="1120949" y="2095248"/>
          <a:ext cx="448379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A25CAA8-CE26-426E-ADFD-DB1CC8675522}">
      <dsp:nvSpPr>
        <dsp:cNvPr id="0" name=""/>
        <dsp:cNvSpPr/>
      </dsp:nvSpPr>
      <dsp:spPr>
        <a:xfrm>
          <a:off x="1205020" y="2130201"/>
          <a:ext cx="4399725" cy="69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Intelligent Speed Assistance</a:t>
          </a:r>
        </a:p>
      </dsp:txBody>
      <dsp:txXfrm>
        <a:off x="1205020" y="2130201"/>
        <a:ext cx="4399725" cy="699065"/>
      </dsp:txXfrm>
    </dsp:sp>
    <dsp:sp modelId="{02D1FBBF-DEDC-46DF-9224-026714A627DF}">
      <dsp:nvSpPr>
        <dsp:cNvPr id="0" name=""/>
        <dsp:cNvSpPr/>
      </dsp:nvSpPr>
      <dsp:spPr>
        <a:xfrm>
          <a:off x="1120949" y="2829267"/>
          <a:ext cx="448379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E0CD899-4A0D-4FFD-A425-8088069488FC}">
      <dsp:nvSpPr>
        <dsp:cNvPr id="0" name=""/>
        <dsp:cNvSpPr/>
      </dsp:nvSpPr>
      <dsp:spPr>
        <a:xfrm>
          <a:off x="1205020" y="2864220"/>
          <a:ext cx="4399725" cy="69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Urban logistics</a:t>
          </a:r>
        </a:p>
      </dsp:txBody>
      <dsp:txXfrm>
        <a:off x="1205020" y="2864220"/>
        <a:ext cx="4399725" cy="699065"/>
      </dsp:txXfrm>
    </dsp:sp>
    <dsp:sp modelId="{92EF9ED0-DEA3-424F-9E4E-5F3803E1EEAF}">
      <dsp:nvSpPr>
        <dsp:cNvPr id="0" name=""/>
        <dsp:cNvSpPr/>
      </dsp:nvSpPr>
      <dsp:spPr>
        <a:xfrm>
          <a:off x="1120949" y="3563286"/>
          <a:ext cx="448379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98AC453-FA38-4D9E-A5F0-7919B848AD3E}">
      <dsp:nvSpPr>
        <dsp:cNvPr id="0" name=""/>
        <dsp:cNvSpPr/>
      </dsp:nvSpPr>
      <dsp:spPr>
        <a:xfrm>
          <a:off x="1205020" y="3598240"/>
          <a:ext cx="4399725" cy="69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Traffic Management of the Future </a:t>
          </a:r>
        </a:p>
      </dsp:txBody>
      <dsp:txXfrm>
        <a:off x="1205020" y="3598240"/>
        <a:ext cx="4399725" cy="699065"/>
      </dsp:txXfrm>
    </dsp:sp>
    <dsp:sp modelId="{ED68DB1D-8A89-4E58-AD51-98674DB6D658}">
      <dsp:nvSpPr>
        <dsp:cNvPr id="0" name=""/>
        <dsp:cNvSpPr/>
      </dsp:nvSpPr>
      <dsp:spPr>
        <a:xfrm>
          <a:off x="1120949" y="4297305"/>
          <a:ext cx="448379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9D04D47-4C78-4A04-AF41-941586FFED79}">
      <dsp:nvSpPr>
        <dsp:cNvPr id="0" name=""/>
        <dsp:cNvSpPr/>
      </dsp:nvSpPr>
      <dsp:spPr>
        <a:xfrm>
          <a:off x="1205020" y="4332259"/>
          <a:ext cx="4399725" cy="69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bg1"/>
              </a:solidFill>
            </a:rPr>
            <a:t>Excellent Governance for New Mobility Services</a:t>
          </a:r>
          <a:r>
            <a:rPr lang="it-IT" sz="1800" b="1" kern="1200" dirty="0">
              <a:solidFill>
                <a:schemeClr val="bg1"/>
              </a:solidFill>
            </a:rPr>
            <a:t> 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solidFill>
              <a:schemeClr val="bg1"/>
            </a:solidFill>
          </a:endParaRPr>
        </a:p>
      </dsp:txBody>
      <dsp:txXfrm>
        <a:off x="1205020" y="4332259"/>
        <a:ext cx="4399725" cy="699065"/>
      </dsp:txXfrm>
    </dsp:sp>
    <dsp:sp modelId="{68209C92-6A8C-4FDD-A50F-7C8274E4AEA0}">
      <dsp:nvSpPr>
        <dsp:cNvPr id="0" name=""/>
        <dsp:cNvSpPr/>
      </dsp:nvSpPr>
      <dsp:spPr>
        <a:xfrm>
          <a:off x="1120949" y="5031325"/>
          <a:ext cx="448379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72452-CB70-4E4C-960D-AB36244E9CA8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F9A79-93D2-424A-A609-C2E2E155FA4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8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7" algn="l" defTabSz="914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6" algn="l" defTabSz="914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74" algn="l" defTabSz="914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02" algn="l" defTabSz="914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10" algn="l" defTabSz="914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1" algn="l" defTabSz="9140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F9A79-93D2-424A-A609-C2E2E155FA4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2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F9A79-93D2-424A-A609-C2E2E155FA4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57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F9A79-93D2-424A-A609-C2E2E155FA4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2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screen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556188"/>
            <a:ext cx="9144000" cy="956469"/>
          </a:xfrm>
          <a:prstGeom prst="rect">
            <a:avLst/>
          </a:prstGeom>
          <a:ln>
            <a:solidFill>
              <a:srgbClr val="03A0CD"/>
            </a:solidFill>
          </a:ln>
        </p:spPr>
        <p:txBody>
          <a:bodyPr anchor="ctr">
            <a:normAutofit/>
          </a:bodyPr>
          <a:lstStyle>
            <a:lvl1pPr algn="ctr">
              <a:defRPr sz="31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512635"/>
            <a:ext cx="9144000" cy="13106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011" indent="0" algn="ctr">
              <a:buNone/>
              <a:defRPr sz="2000"/>
            </a:lvl2pPr>
            <a:lvl3pPr marL="914037" indent="0" algn="ctr">
              <a:buNone/>
              <a:defRPr sz="1900"/>
            </a:lvl3pPr>
            <a:lvl4pPr marL="1371056" indent="0" algn="ctr">
              <a:buNone/>
              <a:defRPr sz="1600"/>
            </a:lvl4pPr>
            <a:lvl5pPr marL="1828074" indent="0" algn="ctr">
              <a:buNone/>
              <a:defRPr sz="1600"/>
            </a:lvl5pPr>
            <a:lvl6pPr marL="2285102" indent="0" algn="ctr">
              <a:buNone/>
              <a:defRPr sz="1600"/>
            </a:lvl6pPr>
            <a:lvl7pPr marL="2742110" indent="0" algn="ctr">
              <a:buNone/>
              <a:defRPr sz="1600"/>
            </a:lvl7pPr>
            <a:lvl8pPr marL="3199120" indent="0" algn="ctr">
              <a:buNone/>
              <a:defRPr sz="1600"/>
            </a:lvl8pPr>
            <a:lvl9pPr marL="3656131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92" y="-395056"/>
            <a:ext cx="4738073" cy="36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1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D542-1031-4645-A49E-F4390BFA4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1F1A-E92E-C245-981E-0666322FC5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Índice">
    <p:bg>
      <p:bgPr>
        <a:blipFill dpi="0" rotWithShape="1">
          <a:blip r:embed="rId2" cstate="screen">
            <a:alphaModFix amt="1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655093" y="1160081"/>
            <a:ext cx="10959152" cy="514520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Rectángulo"/>
          <p:cNvSpPr/>
          <p:nvPr userDrawn="1"/>
        </p:nvSpPr>
        <p:spPr>
          <a:xfrm>
            <a:off x="0" y="-3689"/>
            <a:ext cx="12192000" cy="678604"/>
          </a:xfrm>
          <a:prstGeom prst="rect">
            <a:avLst/>
          </a:prstGeom>
          <a:solidFill>
            <a:srgbClr val="404040">
              <a:alpha val="50000"/>
            </a:srgbClr>
          </a:solidFill>
        </p:spPr>
        <p:txBody>
          <a:bodyPr vert="horz" lIns="91408" tIns="45718" rIns="539787" bIns="45718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endParaRPr lang="es-ES" sz="24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ítulo 9"/>
          <p:cNvSpPr>
            <a:spLocks noGrp="1"/>
          </p:cNvSpPr>
          <p:nvPr>
            <p:ph type="title"/>
          </p:nvPr>
        </p:nvSpPr>
        <p:spPr>
          <a:xfrm>
            <a:off x="35" y="-12172"/>
            <a:ext cx="12191999" cy="671939"/>
          </a:xfrm>
          <a:noFill/>
        </p:spPr>
        <p:txBody>
          <a:bodyPr rIns="539787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" y="-134469"/>
            <a:ext cx="1339273" cy="13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0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-3689"/>
            <a:ext cx="12192000" cy="678604"/>
          </a:xfrm>
          <a:prstGeom prst="rect">
            <a:avLst/>
          </a:prstGeom>
          <a:solidFill>
            <a:srgbClr val="404040">
              <a:alpha val="50000"/>
            </a:srgbClr>
          </a:solidFill>
        </p:spPr>
        <p:txBody>
          <a:bodyPr vert="horz" lIns="91408" tIns="45718" rIns="539787" bIns="45718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endParaRPr lang="es-ES" sz="2400" b="1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35" y="-12172"/>
            <a:ext cx="12191999" cy="671939"/>
          </a:xfrm>
          <a:noFill/>
        </p:spPr>
        <p:txBody>
          <a:bodyPr rIns="539787">
            <a:normAutofit/>
          </a:bodyPr>
          <a:lstStyle>
            <a:lvl1pPr>
              <a:defRPr sz="2400"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0"/>
          </p:nvPr>
        </p:nvSpPr>
        <p:spPr>
          <a:xfrm>
            <a:off x="11723423" y="6492896"/>
            <a:ext cx="468000" cy="365125"/>
          </a:xfrm>
          <a:ln w="6350"/>
        </p:spPr>
        <p:txBody>
          <a:bodyPr/>
          <a:lstStyle/>
          <a:p>
            <a:fld id="{B3B12BAB-457F-44B3-98AA-C26EBE3D43E5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" y="-134469"/>
            <a:ext cx="1339273" cy="13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screen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3466531"/>
            <a:ext cx="10515600" cy="1095944"/>
          </a:xfrm>
          <a:prstGeom prst="rect">
            <a:avLst/>
          </a:prstGeom>
          <a:ln>
            <a:solidFill>
              <a:srgbClr val="03A0CD"/>
            </a:solidFill>
          </a:ln>
        </p:spPr>
        <p:txBody>
          <a:bodyPr anchor="b">
            <a:normAutofit/>
          </a:bodyPr>
          <a:lstStyle>
            <a:lvl1pPr algn="just">
              <a:defRPr sz="31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>
            <a:normAutofit/>
          </a:bodyPr>
          <a:lstStyle>
            <a:lvl1pPr marL="0" indent="0" algn="just">
              <a:buNone/>
              <a:defRPr sz="3100">
                <a:solidFill>
                  <a:srgbClr val="03A0CD"/>
                </a:solidFill>
              </a:defRPr>
            </a:lvl1pPr>
            <a:lvl2pPr marL="4570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9305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51596" y="1460311"/>
            <a:ext cx="5288400" cy="483130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5975" y="1460311"/>
            <a:ext cx="5288400" cy="483130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18" name="17 Rectángulo"/>
          <p:cNvSpPr/>
          <p:nvPr userDrawn="1"/>
        </p:nvSpPr>
        <p:spPr>
          <a:xfrm>
            <a:off x="0" y="-3689"/>
            <a:ext cx="12192000" cy="678604"/>
          </a:xfrm>
          <a:prstGeom prst="rect">
            <a:avLst/>
          </a:prstGeom>
          <a:solidFill>
            <a:srgbClr val="404040">
              <a:alpha val="50000"/>
            </a:srgbClr>
          </a:solidFill>
        </p:spPr>
        <p:txBody>
          <a:bodyPr vert="horz" lIns="91408" tIns="45718" rIns="539787" bIns="45718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endParaRPr lang="es-ES" sz="2000" b="1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9" name="Título 9"/>
          <p:cNvSpPr>
            <a:spLocks noGrp="1"/>
          </p:cNvSpPr>
          <p:nvPr>
            <p:ph type="title"/>
          </p:nvPr>
        </p:nvSpPr>
        <p:spPr>
          <a:xfrm>
            <a:off x="35" y="-12172"/>
            <a:ext cx="12191999" cy="671939"/>
          </a:xfrm>
          <a:noFill/>
        </p:spPr>
        <p:txBody>
          <a:bodyPr rIns="539787">
            <a:normAutofit/>
          </a:bodyPr>
          <a:lstStyle>
            <a:lvl1pPr>
              <a:defRPr sz="2800"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" y="-134469"/>
            <a:ext cx="1339273" cy="13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0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41478" y="1105467"/>
            <a:ext cx="5145207" cy="567084"/>
          </a:xfrm>
          <a:solidFill>
            <a:srgbClr val="03A0CD"/>
          </a:solidFill>
          <a:ln>
            <a:solidFill>
              <a:srgbClr val="03A0CD"/>
            </a:solidFill>
          </a:ln>
        </p:spPr>
        <p:txBody>
          <a:bodyPr anchor="ctr">
            <a:normAutofit/>
          </a:bodyPr>
          <a:lstStyle>
            <a:lvl1pPr marL="0" indent="0" algn="just">
              <a:buNone/>
              <a:defRPr sz="1900" b="1">
                <a:solidFill>
                  <a:schemeClr val="bg1"/>
                </a:solidFill>
              </a:defRPr>
            </a:lvl1pPr>
            <a:lvl2pPr marL="457011" indent="0">
              <a:buNone/>
              <a:defRPr sz="2000" b="1"/>
            </a:lvl2pPr>
            <a:lvl3pPr marL="914037" indent="0">
              <a:buNone/>
              <a:defRPr sz="1900" b="1"/>
            </a:lvl3pPr>
            <a:lvl4pPr marL="1371056" indent="0">
              <a:buNone/>
              <a:defRPr sz="1600" b="1"/>
            </a:lvl4pPr>
            <a:lvl5pPr marL="1828074" indent="0">
              <a:buNone/>
              <a:defRPr sz="1600" b="1"/>
            </a:lvl5pPr>
            <a:lvl6pPr marL="2285102" indent="0">
              <a:buNone/>
              <a:defRPr sz="1600" b="1"/>
            </a:lvl6pPr>
            <a:lvl7pPr marL="2742110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1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478" y="1672553"/>
            <a:ext cx="5145207" cy="46463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35976" y="1105467"/>
            <a:ext cx="5288400" cy="567084"/>
          </a:xfrm>
          <a:solidFill>
            <a:srgbClr val="03A0CD"/>
          </a:solidFill>
          <a:ln>
            <a:solidFill>
              <a:srgbClr val="03A0CD"/>
            </a:solidFill>
          </a:ln>
        </p:spPr>
        <p:txBody>
          <a:bodyPr anchor="ctr">
            <a:normAutofit/>
          </a:bodyPr>
          <a:lstStyle>
            <a:lvl1pPr marL="0" indent="0" algn="just">
              <a:buNone/>
              <a:defRPr sz="1900" b="1">
                <a:solidFill>
                  <a:schemeClr val="bg1"/>
                </a:solidFill>
              </a:defRPr>
            </a:lvl1pPr>
            <a:lvl2pPr marL="457011" indent="0">
              <a:buNone/>
              <a:defRPr sz="2000" b="1"/>
            </a:lvl2pPr>
            <a:lvl3pPr marL="914037" indent="0">
              <a:buNone/>
              <a:defRPr sz="1900" b="1"/>
            </a:lvl3pPr>
            <a:lvl4pPr marL="1371056" indent="0">
              <a:buNone/>
              <a:defRPr sz="1600" b="1"/>
            </a:lvl4pPr>
            <a:lvl5pPr marL="1828074" indent="0">
              <a:buNone/>
              <a:defRPr sz="1600" b="1"/>
            </a:lvl5pPr>
            <a:lvl6pPr marL="2285102" indent="0">
              <a:buNone/>
              <a:defRPr sz="1600" b="1"/>
            </a:lvl6pPr>
            <a:lvl7pPr marL="2742110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1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35976" y="1672553"/>
            <a:ext cx="5288400" cy="46463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13" name="Título 9"/>
          <p:cNvSpPr>
            <a:spLocks noGrp="1"/>
          </p:cNvSpPr>
          <p:nvPr>
            <p:ph type="title"/>
          </p:nvPr>
        </p:nvSpPr>
        <p:spPr>
          <a:xfrm>
            <a:off x="35" y="-12172"/>
            <a:ext cx="12191999" cy="671939"/>
          </a:xfrm>
          <a:noFill/>
        </p:spPr>
        <p:txBody>
          <a:bodyPr rIns="539787"/>
          <a:lstStyle/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" y="-134469"/>
            <a:ext cx="1339273" cy="133927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5004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831" y="987446"/>
            <a:ext cx="4555391" cy="582615"/>
          </a:xfrm>
          <a:prstGeom prst="rect">
            <a:avLst/>
          </a:prstGeom>
          <a:solidFill>
            <a:srgbClr val="03A0CD"/>
          </a:solidFill>
          <a:ln>
            <a:solidFill>
              <a:srgbClr val="03A0CD"/>
            </a:solidFill>
          </a:ln>
        </p:spPr>
        <p:txBody>
          <a:bodyPr anchor="b">
            <a:normAutofit/>
          </a:bodyPr>
          <a:lstStyle>
            <a:lvl1pPr algn="just">
              <a:defRPr sz="19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69793" y="987448"/>
            <a:ext cx="6172200" cy="5317841"/>
          </a:xfrm>
        </p:spPr>
        <p:txBody>
          <a:bodyPr>
            <a:normAutofit/>
          </a:bodyPr>
          <a:lstStyle>
            <a:lvl1pPr algn="just">
              <a:defRPr sz="1600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idx="13"/>
          </p:nvPr>
        </p:nvSpPr>
        <p:spPr>
          <a:xfrm>
            <a:off x="627831" y="1570059"/>
            <a:ext cx="4555391" cy="4715119"/>
          </a:xfrm>
        </p:spPr>
        <p:txBody>
          <a:bodyPr>
            <a:normAutofit/>
          </a:bodyPr>
          <a:lstStyle>
            <a:lvl1pPr algn="just">
              <a:defRPr sz="1600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0" y="-3689"/>
            <a:ext cx="12192000" cy="678604"/>
          </a:xfrm>
          <a:prstGeom prst="rect">
            <a:avLst/>
          </a:prstGeom>
          <a:solidFill>
            <a:srgbClr val="404040">
              <a:alpha val="50000"/>
            </a:srgbClr>
          </a:solidFill>
        </p:spPr>
        <p:txBody>
          <a:bodyPr vert="horz" lIns="91408" tIns="45718" rIns="539787" bIns="45718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endParaRPr lang="es-ES" sz="2000" b="1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1" name="Título 9"/>
          <p:cNvSpPr txBox="1">
            <a:spLocks/>
          </p:cNvSpPr>
          <p:nvPr userDrawn="1"/>
        </p:nvSpPr>
        <p:spPr>
          <a:xfrm>
            <a:off x="35" y="-12172"/>
            <a:ext cx="12191999" cy="671939"/>
          </a:xfrm>
          <a:prstGeom prst="rect">
            <a:avLst/>
          </a:prstGeom>
          <a:noFill/>
        </p:spPr>
        <p:txBody>
          <a:bodyPr vert="horz" lIns="91408" tIns="45718" rIns="539787" bIns="45718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prstClr val="white"/>
                </a:solidFill>
                <a:latin typeface="Georgia" panose="02040502050405020303" pitchFamily="18" charset="0"/>
              </a:rPr>
              <a:t>Haga clic para modificar el estilo de título del patrón</a:t>
            </a:r>
          </a:p>
        </p:txBody>
      </p:sp>
      <p:pic>
        <p:nvPicPr>
          <p:cNvPr id="13" name="Bild 7" descr="Smart Cities and Communities Original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8" y="29669"/>
            <a:ext cx="902237" cy="725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7" y="-277409"/>
            <a:ext cx="1431369" cy="143136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0837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856" y="987444"/>
            <a:ext cx="4598133" cy="568421"/>
          </a:xfrm>
          <a:prstGeom prst="rect">
            <a:avLst/>
          </a:prstGeom>
          <a:solidFill>
            <a:srgbClr val="03A0CD"/>
          </a:solidFill>
          <a:ln>
            <a:solidFill>
              <a:srgbClr val="03A0CD"/>
            </a:solidFill>
          </a:ln>
        </p:spPr>
        <p:txBody>
          <a:bodyPr anchor="b">
            <a:noAutofit/>
          </a:bodyPr>
          <a:lstStyle>
            <a:lvl1pPr algn="just">
              <a:defRPr sz="19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497091" y="973805"/>
            <a:ext cx="6171748" cy="5331489"/>
          </a:xfrm>
        </p:spPr>
        <p:txBody>
          <a:bodyPr>
            <a:normAutofit/>
          </a:bodyPr>
          <a:lstStyle>
            <a:lvl1pPr marL="0" indent="0" algn="just">
              <a:buNone/>
              <a:defRPr sz="1600"/>
            </a:lvl1pPr>
            <a:lvl2pPr marL="457011" indent="0">
              <a:buNone/>
              <a:defRPr sz="2800"/>
            </a:lvl2pPr>
            <a:lvl3pPr marL="914037" indent="0">
              <a:buNone/>
              <a:defRPr sz="2400"/>
            </a:lvl3pPr>
            <a:lvl4pPr marL="1371056" indent="0">
              <a:buNone/>
              <a:defRPr sz="2000"/>
            </a:lvl4pPr>
            <a:lvl5pPr marL="1828074" indent="0">
              <a:buNone/>
              <a:defRPr sz="2000"/>
            </a:lvl5pPr>
            <a:lvl6pPr marL="2285102" indent="0">
              <a:buNone/>
              <a:defRPr sz="2000"/>
            </a:lvl6pPr>
            <a:lvl7pPr marL="2742110" indent="0">
              <a:buNone/>
              <a:defRPr sz="2000"/>
            </a:lvl7pPr>
            <a:lvl8pPr marL="3199120" indent="0">
              <a:buNone/>
              <a:defRPr sz="2000"/>
            </a:lvl8pPr>
            <a:lvl9pPr marL="3656131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9" name="Marcador de contenido 2"/>
          <p:cNvSpPr>
            <a:spLocks noGrp="1"/>
          </p:cNvSpPr>
          <p:nvPr>
            <p:ph idx="13"/>
          </p:nvPr>
        </p:nvSpPr>
        <p:spPr>
          <a:xfrm>
            <a:off x="586856" y="1542197"/>
            <a:ext cx="4598133" cy="4748136"/>
          </a:xfrm>
        </p:spPr>
        <p:txBody>
          <a:bodyPr>
            <a:normAutofit/>
          </a:bodyPr>
          <a:lstStyle>
            <a:lvl1pPr algn="just">
              <a:defRPr sz="1600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0" y="-3689"/>
            <a:ext cx="12192000" cy="678604"/>
          </a:xfrm>
          <a:prstGeom prst="rect">
            <a:avLst/>
          </a:prstGeom>
          <a:solidFill>
            <a:srgbClr val="404040">
              <a:alpha val="50000"/>
            </a:srgbClr>
          </a:solidFill>
        </p:spPr>
        <p:txBody>
          <a:bodyPr vert="horz" lIns="91408" tIns="45718" rIns="539787" bIns="45718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endParaRPr lang="es-ES" sz="2000" b="1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1" name="Título 9"/>
          <p:cNvSpPr txBox="1">
            <a:spLocks/>
          </p:cNvSpPr>
          <p:nvPr userDrawn="1"/>
        </p:nvSpPr>
        <p:spPr>
          <a:xfrm>
            <a:off x="35" y="-12172"/>
            <a:ext cx="12191999" cy="671939"/>
          </a:xfrm>
          <a:prstGeom prst="rect">
            <a:avLst/>
          </a:prstGeom>
          <a:noFill/>
        </p:spPr>
        <p:txBody>
          <a:bodyPr vert="horz" lIns="91408" tIns="45718" rIns="539787" bIns="45718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prstClr val="white"/>
                </a:solidFill>
                <a:latin typeface="Georgia" panose="02040502050405020303" pitchFamily="18" charset="0"/>
              </a:rPr>
              <a:t>Haga clic para modificar el estilo de título del patrón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" y="-134469"/>
            <a:ext cx="1339273" cy="133927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4022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cierr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0"/>
          </p:nvPr>
        </p:nvSpPr>
        <p:spPr>
          <a:xfrm>
            <a:off x="176688" y="5076851"/>
            <a:ext cx="5923887" cy="1460500"/>
          </a:xfrm>
        </p:spPr>
        <p:txBody>
          <a:bodyPr/>
          <a:lstStyle>
            <a:lvl1pPr>
              <a:defRPr>
                <a:solidFill>
                  <a:srgbClr val="03A0CD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4328873" y="3600506"/>
            <a:ext cx="2648983" cy="646331"/>
          </a:xfrm>
          <a:prstGeom prst="rect">
            <a:avLst/>
          </a:prstGeom>
          <a:noFill/>
        </p:spPr>
        <p:txBody>
          <a:bodyPr wrap="none" lIns="91408" tIns="45718" rIns="91408" bIns="45718" rtlCol="0">
            <a:spAutoFit/>
          </a:bodyPr>
          <a:lstStyle/>
          <a:p>
            <a:r>
              <a:rPr lang="es-ES" sz="3600" b="1" dirty="0" err="1">
                <a:solidFill>
                  <a:srgbClr val="03A0CD"/>
                </a:solidFill>
              </a:rPr>
              <a:t>THANK</a:t>
            </a:r>
            <a:r>
              <a:rPr lang="es-ES" sz="3600" b="1" dirty="0">
                <a:solidFill>
                  <a:srgbClr val="03A0CD"/>
                </a:solidFill>
              </a:rPr>
              <a:t> </a:t>
            </a:r>
            <a:r>
              <a:rPr lang="es-ES" sz="3600" b="1" dirty="0" err="1">
                <a:solidFill>
                  <a:srgbClr val="03A0CD"/>
                </a:solidFill>
              </a:rPr>
              <a:t>YOU</a:t>
            </a:r>
            <a:r>
              <a:rPr lang="es-ES" sz="3600" b="1" dirty="0">
                <a:solidFill>
                  <a:srgbClr val="03A0CD"/>
                </a:solidFill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59" y="378799"/>
            <a:ext cx="3544872" cy="35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9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1"/>
          <p:cNvSpPr>
            <a:spLocks noGrp="1"/>
          </p:cNvSpPr>
          <p:nvPr>
            <p:ph type="title"/>
          </p:nvPr>
        </p:nvSpPr>
        <p:spPr>
          <a:xfrm>
            <a:off x="35" y="21"/>
            <a:ext cx="12191999" cy="671939"/>
          </a:xfrm>
          <a:prstGeom prst="rect">
            <a:avLst/>
          </a:prstGeom>
          <a:solidFill>
            <a:srgbClr val="404040"/>
          </a:solidFill>
        </p:spPr>
        <p:txBody>
          <a:bodyPr vert="horz" lIns="91408" tIns="45718" rIns="539787" bIns="45718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2585" y="1037087"/>
            <a:ext cx="11156251" cy="5274527"/>
          </a:xfrm>
          <a:prstGeom prst="rect">
            <a:avLst/>
          </a:prstGeom>
        </p:spPr>
        <p:txBody>
          <a:bodyPr vert="horz" lIns="91408" tIns="45718" rIns="91408" bIns="45718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 flipH="1">
            <a:off x="0" y="6492875"/>
            <a:ext cx="12192000" cy="0"/>
          </a:xfrm>
          <a:prstGeom prst="line">
            <a:avLst/>
          </a:prstGeom>
          <a:ln>
            <a:solidFill>
              <a:srgbClr val="03A0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11668839" y="6492896"/>
            <a:ext cx="523164" cy="365125"/>
          </a:xfrm>
          <a:prstGeom prst="rect">
            <a:avLst/>
          </a:prstGeom>
          <a:solidFill>
            <a:srgbClr val="03A0CD"/>
          </a:solidFill>
          <a:ln>
            <a:solidFill>
              <a:srgbClr val="03A0CD"/>
            </a:solidFill>
          </a:ln>
        </p:spPr>
        <p:txBody>
          <a:bodyPr vert="horz" lIns="91408" tIns="45718" rIns="91408" bIns="45718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B3B12BAB-457F-44B3-98AA-C26EBE3D43E5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7" name="Bild 7" descr="Smart Cities and Communities Original Logo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8" y="29669"/>
            <a:ext cx="902237" cy="7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1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r" defTabSz="91403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03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736" indent="-177736" algn="l" defTabSz="914037" rtl="0" eaLnBrk="1" latinLnBrk="0" hangingPunct="1">
        <a:lnSpc>
          <a:spcPct val="90000"/>
        </a:lnSpc>
        <a:spcBef>
          <a:spcPts val="500"/>
        </a:spcBef>
        <a:buClr>
          <a:srgbClr val="73C267"/>
        </a:buClr>
        <a:buFont typeface="Wingdings 3" panose="05040102010807070707" pitchFamily="18" charset="2"/>
        <a:buChar char="}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5470" indent="-177736" algn="l" defTabSz="914037" rtl="0" eaLnBrk="1" latinLnBrk="0" hangingPunct="1">
        <a:lnSpc>
          <a:spcPct val="90000"/>
        </a:lnSpc>
        <a:spcBef>
          <a:spcPts val="500"/>
        </a:spcBef>
        <a:buClr>
          <a:srgbClr val="03A0CD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1600" indent="-176149" algn="l" defTabSz="914037" rtl="0" eaLnBrk="1" latinLnBrk="0" hangingPunct="1">
        <a:lnSpc>
          <a:spcPct val="90000"/>
        </a:lnSpc>
        <a:spcBef>
          <a:spcPts val="500"/>
        </a:spcBef>
        <a:buClr>
          <a:srgbClr val="73C267"/>
        </a:buClr>
        <a:buFont typeface="Wingdings" panose="05000000000000000000" pitchFamily="2" charset="2"/>
        <a:buChar char="ú"/>
        <a:tabLst>
          <a:tab pos="5316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3613" indent="-192022" algn="l" defTabSz="914037" rtl="0" eaLnBrk="1" latinLnBrk="0" hangingPunct="1">
        <a:lnSpc>
          <a:spcPct val="90000"/>
        </a:lnSpc>
        <a:spcBef>
          <a:spcPts val="500"/>
        </a:spcBef>
        <a:buClr>
          <a:srgbClr val="03A0CD"/>
        </a:buClr>
        <a:buFont typeface="Wingdings 2" panose="05020102010507070707" pitchFamily="18" charset="2"/>
        <a:buChar char="¶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7" indent="-228514" algn="l" defTabSz="9140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6" indent="-228514" algn="l" defTabSz="9140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4" indent="-228514" algn="l" defTabSz="9140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62" indent="-228514" algn="l" defTabSz="9140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7" algn="l" defTabSz="914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6" algn="l" defTabSz="914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4" algn="l" defTabSz="914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2" algn="l" defTabSz="914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10" algn="l" defTabSz="914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1" algn="l" defTabSz="914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45980" y="2527393"/>
            <a:ext cx="7160173" cy="2654213"/>
          </a:xfrm>
          <a:solidFill>
            <a:schemeClr val="accent5">
              <a:lumMod val="75000"/>
            </a:schemeClr>
          </a:solidFill>
        </p:spPr>
        <p:txBody>
          <a:bodyPr vert="horz" lIns="91408" tIns="143936" rIns="539787" bIns="143936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300" dirty="0">
                <a:latin typeface="Georgia" panose="02040502050405020303" pitchFamily="18" charset="0"/>
              </a:rPr>
              <a:t>Sustainable Urban Mobility Action Cluster </a:t>
            </a:r>
            <a:br>
              <a:rPr lang="en-GB" sz="2300" dirty="0">
                <a:latin typeface="Georgia" panose="02040502050405020303" pitchFamily="18" charset="0"/>
              </a:rPr>
            </a:br>
            <a:br>
              <a:rPr lang="en-GB" sz="2300" dirty="0">
                <a:latin typeface="Georgia" panose="02040502050405020303" pitchFamily="18" charset="0"/>
              </a:rPr>
            </a:br>
            <a:r>
              <a:rPr lang="en-GB" sz="2800" i="1" dirty="0">
                <a:latin typeface="Georgia" panose="02040502050405020303" pitchFamily="18" charset="0"/>
              </a:rPr>
              <a:t>Deployment of New Mobility Services in a smart city context enabled by </a:t>
            </a:r>
            <a:r>
              <a:rPr lang="en-GB" sz="2800" i="1" dirty="0" err="1">
                <a:latin typeface="Georgia" panose="02040502050405020303" pitchFamily="18" charset="0"/>
              </a:rPr>
              <a:t>MaaS</a:t>
            </a:r>
            <a:r>
              <a:rPr lang="en-GB" sz="2800" i="1" dirty="0">
                <a:latin typeface="Georgia" panose="02040502050405020303" pitchFamily="18" charset="0"/>
              </a:rPr>
              <a:t> &amp; CCAM</a:t>
            </a:r>
            <a:endParaRPr lang="en-GB" sz="2800" dirty="0">
              <a:latin typeface="Georgia" panose="020405020504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60828" y="5875302"/>
            <a:ext cx="3815256" cy="728839"/>
          </a:xfrm>
        </p:spPr>
        <p:txBody>
          <a:bodyPr>
            <a:normAutofit lnSpcReduction="10000"/>
          </a:bodyPr>
          <a:lstStyle/>
          <a:p>
            <a:r>
              <a:rPr lang="es-ES_tradnl" b="1" i="1" dirty="0">
                <a:solidFill>
                  <a:srgbClr val="002060"/>
                </a:solidFill>
                <a:latin typeface="Georgia" panose="02040502050405020303" pitchFamily="18" charset="0"/>
              </a:rPr>
              <a:t>Umea</a:t>
            </a:r>
          </a:p>
          <a:p>
            <a:r>
              <a:rPr lang="es-ES_tradnl" b="1" i="1" dirty="0" err="1">
                <a:solidFill>
                  <a:srgbClr val="002060"/>
                </a:solidFill>
                <a:latin typeface="Georgia" panose="02040502050405020303" pitchFamily="18" charset="0"/>
              </a:rPr>
              <a:t>September</a:t>
            </a:r>
            <a:r>
              <a:rPr lang="es-ES_tradnl" b="1" i="1">
                <a:solidFill>
                  <a:srgbClr val="002060"/>
                </a:solidFill>
                <a:latin typeface="Georgia" panose="02040502050405020303" pitchFamily="18" charset="0"/>
              </a:rPr>
              <a:t> 20 </a:t>
            </a:r>
            <a:r>
              <a:rPr lang="es-ES_tradnl" b="1" i="1" dirty="0">
                <a:solidFill>
                  <a:srgbClr val="002060"/>
                </a:solidFill>
                <a:latin typeface="Georgia" panose="02040502050405020303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3358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 descr="IT 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" b="741"/>
          <a:stretch>
            <a:fillRect/>
          </a:stretch>
        </p:blipFill>
        <p:spPr>
          <a:xfrm>
            <a:off x="5799141" y="322263"/>
            <a:ext cx="4276725" cy="5854700"/>
          </a:xfrm>
        </p:spPr>
      </p:pic>
      <p:sp>
        <p:nvSpPr>
          <p:cNvPr id="10" name="Tekstvak 9"/>
          <p:cNvSpPr txBox="1"/>
          <p:nvPr/>
        </p:nvSpPr>
        <p:spPr>
          <a:xfrm>
            <a:off x="1989667" y="96521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l-NL" sz="2400" b="1" dirty="0">
                <a:solidFill>
                  <a:srgbClr val="000000"/>
                </a:solidFill>
                <a:latin typeface="Arial"/>
              </a:rPr>
              <a:t>Intelligent Transport </a:t>
            </a:r>
          </a:p>
          <a:p>
            <a:pPr defTabSz="457200">
              <a:defRPr/>
            </a:pPr>
            <a:r>
              <a:rPr lang="nl-NL" sz="2400" b="1" dirty="0">
                <a:solidFill>
                  <a:srgbClr val="000000"/>
                </a:solidFill>
                <a:latin typeface="Arial"/>
              </a:rPr>
              <a:t>Magazine </a:t>
            </a:r>
            <a:r>
              <a:rPr lang="nl-NL" sz="2400" b="1" dirty="0" err="1">
                <a:solidFill>
                  <a:srgbClr val="000000"/>
                </a:solidFill>
                <a:latin typeface="Arial"/>
              </a:rPr>
              <a:t>June</a:t>
            </a:r>
            <a:r>
              <a:rPr lang="nl-NL" sz="2400" b="1" dirty="0">
                <a:solidFill>
                  <a:srgbClr val="000000"/>
                </a:solidFill>
                <a:latin typeface="Arial"/>
              </a:rPr>
              <a:t> 2018 </a:t>
            </a:r>
          </a:p>
        </p:txBody>
      </p:sp>
    </p:spTree>
    <p:extLst>
      <p:ext uri="{BB962C8B-B14F-4D97-AF65-F5344CB8AC3E}">
        <p14:creationId xmlns:p14="http://schemas.microsoft.com/office/powerpoint/2010/main" val="187763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Mobility Services in Smart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585" y="1037069"/>
            <a:ext cx="11287512" cy="5379389"/>
          </a:xfrm>
        </p:spPr>
        <p:txBody>
          <a:bodyPr>
            <a:normAutofit/>
          </a:bodyPr>
          <a:lstStyle/>
          <a:p>
            <a:pPr algn="ctr"/>
            <a:r>
              <a:rPr lang="en-GB" sz="6000" b="1"/>
              <a:t>Join NMS    -    </a:t>
            </a:r>
            <a:r>
              <a:rPr lang="en-GB" sz="6000" b="1" dirty="0"/>
              <a:t>thank you</a:t>
            </a:r>
          </a:p>
          <a:p>
            <a:pPr algn="ctr"/>
            <a:r>
              <a:rPr lang="en-GB" sz="2800" b="1" dirty="0"/>
              <a:t>Tamara </a:t>
            </a:r>
            <a:r>
              <a:rPr lang="en-GB" sz="2800" b="1" dirty="0" err="1"/>
              <a:t>Goldsteen</a:t>
            </a:r>
            <a:r>
              <a:rPr lang="en-GB" sz="2800" b="1" dirty="0"/>
              <a:t> </a:t>
            </a:r>
            <a:r>
              <a:rPr lang="mr-IN" sz="2800" b="1" dirty="0"/>
              <a:t>–</a:t>
            </a:r>
            <a:r>
              <a:rPr lang="en-GB" sz="2800" b="1" dirty="0"/>
              <a:t> </a:t>
            </a:r>
            <a:r>
              <a:rPr lang="en-GB" sz="2800" b="1" dirty="0" err="1"/>
              <a:t>t.goldsteen@helmond.nl</a:t>
            </a:r>
            <a:endParaRPr lang="en-GB" sz="2800" b="1" dirty="0"/>
          </a:p>
          <a:p>
            <a:pPr algn="ctr"/>
            <a:r>
              <a:rPr lang="en-GB" sz="2800" b="1" dirty="0"/>
              <a:t>Edwin Mermans </a:t>
            </a:r>
            <a:r>
              <a:rPr lang="mr-IN" sz="2800" b="1" dirty="0"/>
              <a:t>–</a:t>
            </a:r>
            <a:r>
              <a:rPr lang="en-GB" sz="2800" b="1" dirty="0"/>
              <a:t> </a:t>
            </a:r>
            <a:r>
              <a:rPr lang="en-GB" sz="2800" b="1" dirty="0" err="1"/>
              <a:t>emermans@brabant.nl</a:t>
            </a:r>
            <a:r>
              <a:rPr lang="en-GB" sz="2800" b="1" dirty="0"/>
              <a:t> </a:t>
            </a:r>
          </a:p>
          <a:p>
            <a:pPr algn="ctr"/>
            <a:r>
              <a:rPr lang="en-GB" sz="2800" b="1" dirty="0"/>
              <a:t>Twitter: @</a:t>
            </a:r>
            <a:r>
              <a:rPr lang="en-GB" sz="2800" b="1" dirty="0" err="1"/>
              <a:t>NewMobilityServ</a:t>
            </a:r>
            <a:endParaRPr lang="en-GB" sz="2800" b="1" dirty="0"/>
          </a:p>
          <a:p>
            <a:pPr algn="ctr"/>
            <a:endParaRPr lang="en-GB" sz="2800" b="1" dirty="0"/>
          </a:p>
          <a:p>
            <a:endParaRPr lang="nl-NL" sz="1900" dirty="0"/>
          </a:p>
          <a:p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7" y="3873500"/>
            <a:ext cx="10958616" cy="24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0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889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8952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409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3449064"/>
            <a:ext cx="10494373" cy="126289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New Mobility Services for Sustainable </a:t>
            </a:r>
            <a:r>
              <a:rPr lang="en-US" sz="3600"/>
              <a:t>Urban Mobility</a:t>
            </a:r>
            <a:br>
              <a:rPr lang="en-US" dirty="0"/>
            </a:br>
            <a:r>
              <a:rPr lang="en-US" dirty="0"/>
              <a:t>Edwin Mermans, Province of </a:t>
            </a:r>
            <a:r>
              <a:rPr lang="en-US" dirty="0" err="1"/>
              <a:t>Noord</a:t>
            </a:r>
            <a:r>
              <a:rPr lang="en-US" dirty="0"/>
              <a:t>-Brabant / </a:t>
            </a:r>
            <a:r>
              <a:rPr lang="en-US" dirty="0" err="1"/>
              <a:t>BrabantStad</a:t>
            </a:r>
            <a:br>
              <a:rPr lang="en-US" dirty="0"/>
            </a:br>
            <a:r>
              <a:rPr lang="en-US" dirty="0"/>
              <a:t>Tamara </a:t>
            </a:r>
            <a:r>
              <a:rPr lang="en-US" dirty="0" err="1"/>
              <a:t>Goldsteen</a:t>
            </a:r>
            <a:r>
              <a:rPr lang="en-US" dirty="0"/>
              <a:t>, City of Helmond / </a:t>
            </a:r>
            <a:r>
              <a:rPr lang="en-US" dirty="0" err="1"/>
              <a:t>BrabantStad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8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BrabantStad</a:t>
            </a:r>
            <a:r>
              <a:rPr lang="nl-NL" dirty="0"/>
              <a:t>: </a:t>
            </a:r>
            <a:r>
              <a:rPr lang="nl-NL" dirty="0" err="1"/>
              <a:t>Province</a:t>
            </a:r>
            <a:r>
              <a:rPr lang="nl-NL" dirty="0"/>
              <a:t> of Noord-Brabant &amp; five </a:t>
            </a:r>
            <a:r>
              <a:rPr lang="nl-NL" dirty="0" err="1"/>
              <a:t>largest</a:t>
            </a:r>
            <a:r>
              <a:rPr lang="nl-NL" dirty="0"/>
              <a:t> </a:t>
            </a:r>
            <a:r>
              <a:rPr lang="nl-NL" dirty="0" err="1"/>
              <a:t>cities</a:t>
            </a:r>
            <a:endParaRPr lang="nl-NL" dirty="0"/>
          </a:p>
        </p:txBody>
      </p:sp>
      <p:pic>
        <p:nvPicPr>
          <p:cNvPr id="5" name="Tijdelijke aanduiding voor inhoud 4" descr="Schermafdruk 2018-04-01 16.14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>
          <a:xfrm>
            <a:off x="530313" y="1045470"/>
            <a:ext cx="10013175" cy="488615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481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Wealthy, healthy, clean, spacious, liveable and accessible cities</a:t>
            </a:r>
            <a:r>
              <a:rPr lang="nl-NL" dirty="0"/>
              <a:t> </a:t>
            </a:r>
          </a:p>
        </p:txBody>
      </p:sp>
      <p:pic>
        <p:nvPicPr>
          <p:cNvPr id="6" name="Tijdelijke aanduiding voor inhoud 5" descr="BAU_Promises-Perils-e150903768795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" b="4980"/>
          <a:stretch>
            <a:fillRect/>
          </a:stretch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571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opportunities</a:t>
            </a:r>
            <a:r>
              <a:rPr lang="nl-NL" dirty="0"/>
              <a:t> of </a:t>
            </a:r>
            <a:r>
              <a:rPr lang="nl-NL" dirty="0" err="1"/>
              <a:t>Automated</a:t>
            </a:r>
            <a:r>
              <a:rPr lang="nl-NL" dirty="0"/>
              <a:t> </a:t>
            </a:r>
            <a:r>
              <a:rPr lang="nl-NL" dirty="0" err="1"/>
              <a:t>Mobility</a:t>
            </a:r>
            <a:endParaRPr lang="nl-NL" dirty="0"/>
          </a:p>
        </p:txBody>
      </p:sp>
      <p:pic>
        <p:nvPicPr>
          <p:cNvPr id="6" name="Tijdelijke aanduiding voor inhoud 5" descr="Driverless-car kopi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" b="4920"/>
          <a:stretch>
            <a:fillRect/>
          </a:stretch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69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Mobility</a:t>
            </a:r>
            <a:r>
              <a:rPr lang="nl-NL" dirty="0"/>
              <a:t> as a Service</a:t>
            </a:r>
          </a:p>
        </p:txBody>
      </p:sp>
      <p:pic>
        <p:nvPicPr>
          <p:cNvPr id="5" name="Tijdelijke aanduiding voor inhoud 4" descr="Untit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3"/>
          <a:stretch>
            <a:fillRect/>
          </a:stretch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55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Building a long term European partnership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stakeholders</a:t>
            </a:r>
          </a:p>
        </p:txBody>
      </p:sp>
      <p:pic>
        <p:nvPicPr>
          <p:cNvPr id="6" name="Tijdelijke aanduiding voor inhoud 5" descr="shutterstock_1085504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" b="499"/>
          <a:stretch>
            <a:fillRect/>
          </a:stretch>
        </p:blipFill>
        <p:spPr>
          <a:xfrm>
            <a:off x="3624263" y="1023938"/>
            <a:ext cx="5308600" cy="524510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6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 </a:t>
            </a:r>
            <a:r>
              <a:rPr lang="nl-NL" dirty="0" err="1"/>
              <a:t>workgroups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620" y="860579"/>
            <a:ext cx="11539960" cy="5655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32655901"/>
              </p:ext>
            </p:extLst>
          </p:nvPr>
        </p:nvGraphicFramePr>
        <p:xfrm>
          <a:off x="1678329" y="1053296"/>
          <a:ext cx="5660020" cy="507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5786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Workgroups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1. Passenger </a:t>
            </a:r>
            <a:r>
              <a:rPr lang="nl-NL" b="1" dirty="0" err="1"/>
              <a:t>demand</a:t>
            </a:r>
            <a:r>
              <a:rPr lang="nl-NL" b="1" dirty="0"/>
              <a:t> </a:t>
            </a:r>
            <a:r>
              <a:rPr lang="nl-NL" b="1" dirty="0" err="1"/>
              <a:t>driven</a:t>
            </a:r>
            <a:r>
              <a:rPr lang="nl-NL" b="1" dirty="0"/>
              <a:t> first/last </a:t>
            </a:r>
            <a:r>
              <a:rPr lang="nl-NL" b="1" dirty="0" err="1"/>
              <a:t>mile</a:t>
            </a:r>
            <a:r>
              <a:rPr lang="nl-NL" b="1" dirty="0"/>
              <a:t> </a:t>
            </a:r>
            <a:r>
              <a:rPr lang="nl-NL" b="1" dirty="0" err="1"/>
              <a:t>solutions</a:t>
            </a:r>
            <a:r>
              <a:rPr lang="nl-NL" b="1" dirty="0"/>
              <a:t> </a:t>
            </a:r>
          </a:p>
          <a:p>
            <a:r>
              <a:rPr lang="en-GB" dirty="0"/>
              <a:t>How can a last mile on demand solution - like vehicles with or without a driver, shared bikes and shared cars provide links to and from locations such as railway stations, hospitals and bus and tram stops?</a:t>
            </a:r>
            <a:endParaRPr lang="nl-NL" b="1" dirty="0"/>
          </a:p>
          <a:p>
            <a:r>
              <a:rPr lang="nl-NL" b="1" dirty="0"/>
              <a:t>2. Smart parking </a:t>
            </a:r>
            <a:r>
              <a:rPr lang="nl-NL" b="1" dirty="0" err="1"/>
              <a:t>solutions</a:t>
            </a:r>
            <a:r>
              <a:rPr lang="nl-NL" b="1" dirty="0"/>
              <a:t> </a:t>
            </a:r>
          </a:p>
          <a:p>
            <a:r>
              <a:rPr lang="en-GB" dirty="0"/>
              <a:t>Open Data enabled smart parking integrated with multimodal transport to optimize urban mobility and logistics reducing the time spent in traffic</a:t>
            </a:r>
            <a:endParaRPr lang="nl-NL" b="1" dirty="0"/>
          </a:p>
          <a:p>
            <a:r>
              <a:rPr lang="nl-NL" b="1" dirty="0"/>
              <a:t>3. Intelligent Speed Assistance </a:t>
            </a:r>
          </a:p>
          <a:p>
            <a:r>
              <a:rPr lang="en-GB" dirty="0"/>
              <a:t>Speeding is major cause of road accidents. Intelligent Speed Adaption is a way to control vehicle speeds and therefore can save lives.</a:t>
            </a:r>
            <a:endParaRPr lang="en-GB" b="1" dirty="0"/>
          </a:p>
          <a:p>
            <a:r>
              <a:rPr lang="en-GB" b="1" dirty="0"/>
              <a:t>4. Multi-modal Transport &amp; Logistics in Smart City Context </a:t>
            </a:r>
            <a:endParaRPr lang="nl-NL" b="1" dirty="0"/>
          </a:p>
          <a:p>
            <a:r>
              <a:rPr lang="en-GB" dirty="0"/>
              <a:t>Setting up combined passenger and freight pilots with multimodal transport modes using underused vehicles or underused infrastructure.</a:t>
            </a:r>
            <a:endParaRPr lang="nl-NL" b="1" dirty="0"/>
          </a:p>
          <a:p>
            <a:r>
              <a:rPr lang="nl-NL" b="1" dirty="0"/>
              <a:t>5. Building </a:t>
            </a:r>
            <a:r>
              <a:rPr lang="nl-NL" b="1" dirty="0" err="1"/>
              <a:t>the</a:t>
            </a:r>
            <a:r>
              <a:rPr lang="nl-NL" b="1" dirty="0"/>
              <a:t> Traffic Management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future</a:t>
            </a:r>
            <a:endParaRPr lang="nl-NL" b="1" dirty="0"/>
          </a:p>
          <a:p>
            <a:r>
              <a:rPr lang="en-GB" dirty="0"/>
              <a:t>is an essential and powerful method to influence the speed, direction and volume of traffic.</a:t>
            </a:r>
            <a:endParaRPr lang="en-GB" b="1" dirty="0"/>
          </a:p>
          <a:p>
            <a:r>
              <a:rPr lang="en-GB" b="1" dirty="0"/>
              <a:t>6. Changing roles / business impact / regulation / governance </a:t>
            </a:r>
          </a:p>
          <a:p>
            <a:r>
              <a:rPr lang="en-US" dirty="0"/>
              <a:t>Facilitate innovation to support urban mobility transitions towards user centric and sustainable mobility systems by addressing regulation, governance and socio-economic factors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2BAB-457F-44B3-98AA-C26EBE3D43E5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82752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328</Words>
  <Application>Microsoft Macintosh PowerPoint</Application>
  <PresentationFormat>Breedbeeld</PresentationFormat>
  <Paragraphs>53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Mangal</vt:lpstr>
      <vt:lpstr>Wingdings</vt:lpstr>
      <vt:lpstr>Wingdings 2</vt:lpstr>
      <vt:lpstr>Wingdings 3</vt:lpstr>
      <vt:lpstr>Diseño personalizado</vt:lpstr>
      <vt:lpstr>Sustainable Urban Mobility Action Cluster   Deployment of New Mobility Services in a smart city context enabled by MaaS &amp; CCAM</vt:lpstr>
      <vt:lpstr>New Mobility Services for Sustainable Urban Mobility Edwin Mermans, Province of Noord-Brabant / BrabantStad Tamara Goldsteen, City of Helmond / BrabantStad</vt:lpstr>
      <vt:lpstr>BrabantStad: Province of Noord-Brabant &amp; five largest cities</vt:lpstr>
      <vt:lpstr>Wealthy, healthy, clean, spacious, liveable and accessible cities </vt:lpstr>
      <vt:lpstr>The opportunities of Automated Mobility</vt:lpstr>
      <vt:lpstr>Mobility as a Service</vt:lpstr>
      <vt:lpstr>Building a long term European partnership with all stakeholders</vt:lpstr>
      <vt:lpstr>6 workgroups</vt:lpstr>
      <vt:lpstr>Workgroups</vt:lpstr>
      <vt:lpstr>PowerPoint-presentatie</vt:lpstr>
      <vt:lpstr>New Mobility Services in Smart Cities</vt:lpstr>
      <vt:lpstr>PowerPoint-presentatie</vt:lpstr>
      <vt:lpstr>PowerPoint-presentatie</vt:lpstr>
      <vt:lpstr>PowerPoint-presentatie</vt:lpstr>
    </vt:vector>
  </TitlesOfParts>
  <Company>Hogeschool van Amsterdam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the Store Innovation Lab?</dc:title>
  <dc:creator>D. de Graaff</dc:creator>
  <cp:lastModifiedBy>Edwin Mermans</cp:lastModifiedBy>
  <cp:revision>507</cp:revision>
  <cp:lastPrinted>2017-06-15T08:48:11Z</cp:lastPrinted>
  <dcterms:created xsi:type="dcterms:W3CDTF">2015-10-30T08:05:30Z</dcterms:created>
  <dcterms:modified xsi:type="dcterms:W3CDTF">2018-09-19T20:45:45Z</dcterms:modified>
</cp:coreProperties>
</file>