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  <p:sldMasterId id="2147483780" r:id="rId5"/>
    <p:sldMasterId id="2147483804" r:id="rId6"/>
  </p:sldMasterIdLst>
  <p:notesMasterIdLst>
    <p:notesMasterId r:id="rId20"/>
  </p:notesMasterIdLst>
  <p:handoutMasterIdLst>
    <p:handoutMasterId r:id="rId21"/>
  </p:handoutMasterIdLst>
  <p:sldIdLst>
    <p:sldId id="261" r:id="rId7"/>
    <p:sldId id="299" r:id="rId8"/>
    <p:sldId id="301" r:id="rId9"/>
    <p:sldId id="309" r:id="rId10"/>
    <p:sldId id="336" r:id="rId11"/>
    <p:sldId id="334" r:id="rId12"/>
    <p:sldId id="313" r:id="rId13"/>
    <p:sldId id="335" r:id="rId14"/>
    <p:sldId id="300" r:id="rId15"/>
    <p:sldId id="306" r:id="rId16"/>
    <p:sldId id="316" r:id="rId17"/>
    <p:sldId id="318" r:id="rId18"/>
    <p:sldId id="320" r:id="rId19"/>
  </p:sldIdLst>
  <p:sldSz cx="9144000" cy="6858000" type="screen4x3"/>
  <p:notesSz cx="6797675" cy="98742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66CC"/>
    <a:srgbClr val="0000FF"/>
    <a:srgbClr val="134095"/>
    <a:srgbClr val="102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219" autoAdjust="0"/>
  </p:normalViewPr>
  <p:slideViewPr>
    <p:cSldViewPr>
      <p:cViewPr>
        <p:scale>
          <a:sx n="101" d="100"/>
          <a:sy n="101" d="100"/>
        </p:scale>
        <p:origin x="-384" y="-72"/>
      </p:cViewPr>
      <p:guideLst>
        <p:guide orient="horz" pos="624"/>
        <p:guide orient="horz" pos="294"/>
        <p:guide orient="horz" pos="4126"/>
        <p:guide orient="horz" pos="3888"/>
        <p:guide orient="horz" pos="1248"/>
        <p:guide pos="2880"/>
        <p:guide pos="240"/>
        <p:guide pos="3936"/>
        <p:guide pos="4104"/>
        <p:guide pos="5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1980" y="-6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7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D3A09E5-3D86-47D7-B4DC-377009FAF40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9958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690269"/>
            <a:ext cx="4984962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7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0DBAE43-2C08-4FD4-BB88-204042554A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5853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C05064-C50A-4278-8439-5C6E2EAB73FF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0"/>
          <p:cNvSpPr>
            <a:spLocks noGrp="1" noChangeArrowheads="1"/>
          </p:cNvSpPr>
          <p:nvPr>
            <p:ph type="sldNum" sz="quarter"/>
          </p:nvPr>
        </p:nvSpPr>
        <p:spPr>
          <a:xfrm>
            <a:off x="3850443" y="9378824"/>
            <a:ext cx="2939365" cy="48685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9A72A8D-3EFD-415E-835D-D6A7288F4105}" type="slidenum">
              <a:rPr lang="en-US" sz="1200" smtClean="0">
                <a:solidFill>
                  <a:srgbClr val="000000"/>
                </a:solidFill>
              </a:rPr>
              <a:pPr eaLnBrk="1" hangingPunct="1"/>
              <a:t>6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111619" name="Rectangle 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7863" y="862013"/>
            <a:ext cx="5432425" cy="4075112"/>
          </a:xfrm>
          <a:ln/>
        </p:spPr>
      </p:sp>
      <p:sp>
        <p:nvSpPr>
          <p:cNvPr id="111620" name="Rectangle 9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dirty="0" smtClean="0"/>
              <a:t>The </a:t>
            </a:r>
            <a:r>
              <a:rPr lang="fr-FR" dirty="0" err="1" smtClean="0"/>
              <a:t>cities</a:t>
            </a:r>
            <a:r>
              <a:rPr lang="fr-FR" dirty="0" smtClean="0"/>
              <a:t> are spread </a:t>
            </a:r>
            <a:r>
              <a:rPr lang="fr-FR" dirty="0" err="1" smtClean="0"/>
              <a:t>around</a:t>
            </a:r>
            <a:r>
              <a:rPr lang="fr-FR" baseline="0" dirty="0" smtClean="0"/>
              <a:t> all the </a:t>
            </a:r>
            <a:r>
              <a:rPr lang="fr-FR" baseline="0" dirty="0" err="1" smtClean="0"/>
              <a:t>memberstates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European</a:t>
            </a:r>
            <a:r>
              <a:rPr lang="fr-FR" baseline="0" dirty="0" smtClean="0"/>
              <a:t> Union, </a:t>
            </a:r>
            <a:r>
              <a:rPr lang="fr-FR" baseline="0" dirty="0" err="1" smtClean="0"/>
              <a:t>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cities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learn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each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other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694912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Car independent lifestyles, Mobility Management, Demand management, Cleaner fuels</a:t>
            </a:r>
            <a:r>
              <a:rPr lang="en-GB" baseline="0" dirty="0" smtClean="0"/>
              <a:t> and vehicles, Safety and </a:t>
            </a:r>
            <a:r>
              <a:rPr lang="en-GB" baseline="0" dirty="0" err="1" smtClean="0"/>
              <a:t>Securite</a:t>
            </a:r>
            <a:r>
              <a:rPr lang="en-GB" baseline="0" dirty="0" smtClean="0"/>
              <a:t>, Transport Telematics, Collective Passenger Transport, Urban Freight Logistics, Integrated Planning and Public Involvement</a:t>
            </a:r>
          </a:p>
          <a:p>
            <a:endParaRPr lang="en-GB" baseline="0" dirty="0" smtClean="0"/>
          </a:p>
          <a:p>
            <a:r>
              <a:rPr lang="en-GB" baseline="0" dirty="0" smtClean="0"/>
              <a:t>If interested in one of the domains you can thematic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8B6AB8-E5BF-4236-8404-C84D7E15C426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29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C05064-C50A-4278-8439-5C6E2EAB73FF}" type="slidenum">
              <a:rPr lang="de-DE" smtClean="0"/>
              <a:pPr/>
              <a:t>12</a:t>
            </a:fld>
            <a:endParaRPr lang="de-DE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3963036" y="1412875"/>
            <a:ext cx="5180964" cy="161766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tangle 82"/>
          <p:cNvSpPr>
            <a:spLocks noChangeArrowheads="1"/>
          </p:cNvSpPr>
          <p:nvPr userDrawn="1"/>
        </p:nvSpPr>
        <p:spPr bwMode="gray">
          <a:xfrm flipV="1">
            <a:off x="0" y="6497638"/>
            <a:ext cx="6526213" cy="3603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0D1D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nl-BE" sz="1800">
              <a:solidFill>
                <a:srgbClr val="000000"/>
              </a:solidFill>
            </a:endParaRPr>
          </a:p>
        </p:txBody>
      </p:sp>
      <p:pic>
        <p:nvPicPr>
          <p:cNvPr id="4" name="Picture 11"/>
          <p:cNvPicPr>
            <a:picLocks noChangeAspect="1"/>
          </p:cNvPicPr>
          <p:nvPr userDrawn="1"/>
        </p:nvPicPr>
        <p:blipFill rotWithShape="1">
          <a:blip r:embed="rId2" cstate="print"/>
          <a:srcRect l="43" r="56607"/>
          <a:stretch/>
        </p:blipFill>
        <p:spPr bwMode="auto">
          <a:xfrm>
            <a:off x="1589" y="1412875"/>
            <a:ext cx="3965978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CIV_PLUS_II_CITIES_Power-Point_Footer_rgb.jpg"/>
          <p:cNvPicPr>
            <a:picLocks noChangeAspect="1"/>
          </p:cNvPicPr>
          <p:nvPr userDrawn="1"/>
        </p:nvPicPr>
        <p:blipFill>
          <a:blip r:embed="rId3" cstate="print"/>
          <a:srcRect l="71297"/>
          <a:stretch>
            <a:fillRect/>
          </a:stretch>
        </p:blipFill>
        <p:spPr bwMode="auto">
          <a:xfrm>
            <a:off x="6519863" y="6497638"/>
            <a:ext cx="262413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3284984"/>
            <a:ext cx="8352928" cy="576064"/>
          </a:xfrm>
        </p:spPr>
        <p:txBody>
          <a:bodyPr/>
          <a:lstStyle>
            <a:lvl1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700"/>
              </a:spcAft>
              <a:buClr>
                <a:srgbClr val="134095"/>
              </a:buClr>
              <a:buSzPct val="130000"/>
              <a:buFont typeface="Arial" charset="0"/>
              <a:buNone/>
              <a:tabLst/>
              <a:defRPr b="0">
                <a:solidFill>
                  <a:srgbClr val="134095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3963036" y="2322458"/>
            <a:ext cx="1400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003399"/>
                </a:solidFill>
                <a:latin typeface="Calibri" panose="020F0502020204030204" pitchFamily="34" charset="0"/>
                <a:ea typeface="Tahoma" panose="020B0604030504040204" pitchFamily="34" charset="0"/>
                <a:cs typeface="FrankRuehl" panose="020E0503060101010101" pitchFamily="34" charset="-79"/>
              </a:rPr>
              <a:t>CAPITAL</a:t>
            </a:r>
            <a:endParaRPr lang="de-DE" sz="2800" b="1" dirty="0">
              <a:solidFill>
                <a:srgbClr val="003399"/>
              </a:solidFill>
              <a:latin typeface="Calibri" panose="020F0502020204030204" pitchFamily="34" charset="0"/>
              <a:ea typeface="Tahoma" panose="020B0604030504040204" pitchFamily="34" charset="0"/>
              <a:cs typeface="FrankRuehl" panose="020E0503060101010101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BE"/>
              <a:t>05/03/2010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nl-BE"/>
              <a:t>m.carreno@napier.ac.uk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5008431-F592-4749-AA52-FBC2127D50B1}" type="slidenum">
              <a:rPr lang="en-GB" altLang="nl-BE"/>
              <a:pPr/>
              <a:t>‹nr.›</a:t>
            </a:fld>
            <a:endParaRPr lang="en-GB" altLang="nl-BE"/>
          </a:p>
        </p:txBody>
      </p:sp>
    </p:spTree>
    <p:extLst>
      <p:ext uri="{BB962C8B-B14F-4D97-AF65-F5344CB8AC3E}">
        <p14:creationId xmlns:p14="http://schemas.microsoft.com/office/powerpoint/2010/main" val="3320995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BE"/>
              <a:t>05/03/2010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nl-BE"/>
              <a:t>m.carreno@napier.ac.uk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51A158-63B3-4ADF-B11C-471C3529BA84}" type="slidenum">
              <a:rPr lang="en-GB" altLang="nl-BE"/>
              <a:pPr/>
              <a:t>‹nr.›</a:t>
            </a:fld>
            <a:endParaRPr lang="en-GB" altLang="nl-BE"/>
          </a:p>
        </p:txBody>
      </p:sp>
    </p:spTree>
    <p:extLst>
      <p:ext uri="{BB962C8B-B14F-4D97-AF65-F5344CB8AC3E}">
        <p14:creationId xmlns:p14="http://schemas.microsoft.com/office/powerpoint/2010/main" val="1868975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BE"/>
              <a:t>05/03/2010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nl-BE"/>
              <a:t>m.carreno@napier.ac.uk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44D5A7D-C3A7-495A-AFC9-0A778982FDEA}" type="slidenum">
              <a:rPr lang="en-GB" altLang="nl-BE"/>
              <a:pPr/>
              <a:t>‹nr.›</a:t>
            </a:fld>
            <a:endParaRPr lang="en-GB" altLang="nl-BE"/>
          </a:p>
        </p:txBody>
      </p:sp>
    </p:spTree>
    <p:extLst>
      <p:ext uri="{BB962C8B-B14F-4D97-AF65-F5344CB8AC3E}">
        <p14:creationId xmlns:p14="http://schemas.microsoft.com/office/powerpoint/2010/main" val="3705366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BE"/>
              <a:t>05/03/2010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nl-BE"/>
              <a:t>m.carreno@napier.ac.uk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FFE0C5-A599-43BB-B34C-689C285506A5}" type="slidenum">
              <a:rPr lang="en-GB" altLang="nl-BE"/>
              <a:pPr/>
              <a:t>‹nr.›</a:t>
            </a:fld>
            <a:endParaRPr lang="en-GB" altLang="nl-BE"/>
          </a:p>
        </p:txBody>
      </p:sp>
    </p:spTree>
    <p:extLst>
      <p:ext uri="{BB962C8B-B14F-4D97-AF65-F5344CB8AC3E}">
        <p14:creationId xmlns:p14="http://schemas.microsoft.com/office/powerpoint/2010/main" val="2676795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BE"/>
              <a:t>05/03/2010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nl-BE"/>
              <a:t>m.carreno@napier.ac.uk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13E523A-8558-4ACB-8E94-A5C6F684736E}" type="slidenum">
              <a:rPr lang="en-GB" altLang="nl-BE"/>
              <a:pPr/>
              <a:t>‹nr.›</a:t>
            </a:fld>
            <a:endParaRPr lang="en-GB" altLang="nl-BE"/>
          </a:p>
        </p:txBody>
      </p:sp>
    </p:spTree>
    <p:extLst>
      <p:ext uri="{BB962C8B-B14F-4D97-AF65-F5344CB8AC3E}">
        <p14:creationId xmlns:p14="http://schemas.microsoft.com/office/powerpoint/2010/main" val="2726048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BE"/>
              <a:t>05/03/2010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nl-BE"/>
              <a:t>m.carreno@napier.ac.uk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0C5592A-B011-489E-9C96-930D16BDDB2B}" type="slidenum">
              <a:rPr lang="en-GB" altLang="nl-BE"/>
              <a:pPr/>
              <a:t>‹nr.›</a:t>
            </a:fld>
            <a:endParaRPr lang="en-GB" altLang="nl-BE"/>
          </a:p>
        </p:txBody>
      </p:sp>
    </p:spTree>
    <p:extLst>
      <p:ext uri="{BB962C8B-B14F-4D97-AF65-F5344CB8AC3E}">
        <p14:creationId xmlns:p14="http://schemas.microsoft.com/office/powerpoint/2010/main" val="1584687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BE"/>
              <a:t>05/03/2010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nl-BE"/>
              <a:t>m.carreno@napier.ac.uk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1B47E71-89BA-457D-AC56-4EEB79400A8F}" type="slidenum">
              <a:rPr lang="en-GB" altLang="nl-BE"/>
              <a:pPr/>
              <a:t>‹nr.›</a:t>
            </a:fld>
            <a:endParaRPr lang="en-GB" altLang="nl-BE"/>
          </a:p>
        </p:txBody>
      </p:sp>
    </p:spTree>
    <p:extLst>
      <p:ext uri="{BB962C8B-B14F-4D97-AF65-F5344CB8AC3E}">
        <p14:creationId xmlns:p14="http://schemas.microsoft.com/office/powerpoint/2010/main" val="3490080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BE"/>
              <a:t>05/03/2010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nl-BE"/>
              <a:t>m.carreno@napier.ac.uk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9EA862D-390A-4EB5-8364-11CAE456B03D}" type="slidenum">
              <a:rPr lang="en-GB" altLang="nl-BE"/>
              <a:pPr/>
              <a:t>‹nr.›</a:t>
            </a:fld>
            <a:endParaRPr lang="en-GB" altLang="nl-BE"/>
          </a:p>
        </p:txBody>
      </p:sp>
    </p:spTree>
    <p:extLst>
      <p:ext uri="{BB962C8B-B14F-4D97-AF65-F5344CB8AC3E}">
        <p14:creationId xmlns:p14="http://schemas.microsoft.com/office/powerpoint/2010/main" val="68444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BE"/>
              <a:t>05/03/2010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nl-BE"/>
              <a:t>m.carreno@napier.ac.uk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4266CE1-258E-4E8F-A032-407E924AF2DD}" type="slidenum">
              <a:rPr lang="en-GB" altLang="nl-BE"/>
              <a:pPr/>
              <a:t>‹nr.›</a:t>
            </a:fld>
            <a:endParaRPr lang="en-GB" altLang="nl-BE"/>
          </a:p>
        </p:txBody>
      </p:sp>
    </p:spTree>
    <p:extLst>
      <p:ext uri="{BB962C8B-B14F-4D97-AF65-F5344CB8AC3E}">
        <p14:creationId xmlns:p14="http://schemas.microsoft.com/office/powerpoint/2010/main" val="3913955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BE"/>
              <a:t>05/03/2010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nl-BE"/>
              <a:t>m.carreno@napier.ac.uk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E458A2F-0207-4149-92E0-868011E36CCE}" type="slidenum">
              <a:rPr lang="en-GB" altLang="nl-BE"/>
              <a:pPr/>
              <a:t>‹nr.›</a:t>
            </a:fld>
            <a:endParaRPr lang="en-GB" altLang="nl-BE"/>
          </a:p>
        </p:txBody>
      </p:sp>
    </p:spTree>
    <p:extLst>
      <p:ext uri="{BB962C8B-B14F-4D97-AF65-F5344CB8AC3E}">
        <p14:creationId xmlns:p14="http://schemas.microsoft.com/office/powerpoint/2010/main" val="2653875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34095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</a:t>
            </a:r>
            <a:r>
              <a:rPr lang="en-GB" dirty="0" err="1" smtClean="0"/>
              <a:t>TelCon</a:t>
            </a:r>
            <a:r>
              <a:rPr lang="en-GB" dirty="0" smtClean="0"/>
              <a:t>• 11 March 2013• Bernd Decker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BE"/>
              <a:t>05/03/2010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nl-BE"/>
              <a:t>m.carreno@napier.ac.uk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E418B6-D706-4AAD-8648-4AB0537DEBDB}" type="slidenum">
              <a:rPr lang="en-GB" altLang="nl-BE"/>
              <a:pPr/>
              <a:t>‹nr.›</a:t>
            </a:fld>
            <a:endParaRPr lang="en-GB" altLang="nl-BE"/>
          </a:p>
        </p:txBody>
      </p:sp>
    </p:spTree>
    <p:extLst>
      <p:ext uri="{BB962C8B-B14F-4D97-AF65-F5344CB8AC3E}">
        <p14:creationId xmlns:p14="http://schemas.microsoft.com/office/powerpoint/2010/main" val="1270041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ChangeArrowheads="1"/>
          </p:cNvSpPr>
          <p:nvPr/>
        </p:nvSpPr>
        <p:spPr bwMode="gray">
          <a:xfrm flipV="1">
            <a:off x="6888163" y="6565900"/>
            <a:ext cx="2255837" cy="295275"/>
          </a:xfrm>
          <a:prstGeom prst="rect">
            <a:avLst/>
          </a:prstGeom>
          <a:solidFill>
            <a:srgbClr val="134095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nl-BE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Rectangle 43"/>
          <p:cNvSpPr>
            <a:spLocks noChangeArrowheads="1"/>
          </p:cNvSpPr>
          <p:nvPr/>
        </p:nvSpPr>
        <p:spPr bwMode="gray">
          <a:xfrm>
            <a:off x="0" y="2159000"/>
            <a:ext cx="9144000" cy="1419225"/>
          </a:xfrm>
          <a:prstGeom prst="rect">
            <a:avLst/>
          </a:prstGeom>
          <a:solidFill>
            <a:srgbClr val="134095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nl-BE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Rectangle 45"/>
          <p:cNvSpPr>
            <a:spLocks noChangeArrowheads="1"/>
          </p:cNvSpPr>
          <p:nvPr/>
        </p:nvSpPr>
        <p:spPr bwMode="gray">
          <a:xfrm flipV="1">
            <a:off x="0" y="3494088"/>
            <a:ext cx="9144000" cy="90487"/>
          </a:xfrm>
          <a:prstGeom prst="rect">
            <a:avLst/>
          </a:prstGeom>
          <a:gradFill rotWithShape="0">
            <a:gsLst>
              <a:gs pos="0">
                <a:srgbClr val="D0D1D3"/>
              </a:gs>
              <a:gs pos="100000">
                <a:srgbClr val="FFFFFF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nl-BE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6826250" y="2392363"/>
            <a:ext cx="2016125" cy="957262"/>
            <a:chOff x="4300" y="1507"/>
            <a:chExt cx="1270" cy="603"/>
          </a:xfrm>
        </p:grpSpPr>
        <p:sp>
          <p:nvSpPr>
            <p:cNvPr id="8" name="Freeform 47"/>
            <p:cNvSpPr>
              <a:spLocks noChangeArrowheads="1"/>
            </p:cNvSpPr>
            <p:nvPr/>
          </p:nvSpPr>
          <p:spPr bwMode="gray">
            <a:xfrm>
              <a:off x="4300" y="1864"/>
              <a:ext cx="1271" cy="247"/>
            </a:xfrm>
            <a:custGeom>
              <a:avLst/>
              <a:gdLst/>
              <a:ahLst/>
              <a:cxnLst>
                <a:cxn ang="0">
                  <a:pos x="303" y="57"/>
                </a:cxn>
                <a:cxn ang="0">
                  <a:pos x="292" y="35"/>
                </a:cxn>
                <a:cxn ang="0">
                  <a:pos x="295" y="33"/>
                </a:cxn>
                <a:cxn ang="0">
                  <a:pos x="318" y="66"/>
                </a:cxn>
                <a:cxn ang="0">
                  <a:pos x="333" y="34"/>
                </a:cxn>
                <a:cxn ang="0">
                  <a:pos x="289" y="12"/>
                </a:cxn>
                <a:cxn ang="0">
                  <a:pos x="272" y="24"/>
                </a:cxn>
                <a:cxn ang="0">
                  <a:pos x="248" y="52"/>
                </a:cxn>
                <a:cxn ang="0">
                  <a:pos x="331" y="40"/>
                </a:cxn>
                <a:cxn ang="0">
                  <a:pos x="308" y="66"/>
                </a:cxn>
                <a:cxn ang="0">
                  <a:pos x="257" y="65"/>
                </a:cxn>
                <a:cxn ang="0">
                  <a:pos x="191" y="43"/>
                </a:cxn>
                <a:cxn ang="0">
                  <a:pos x="200" y="34"/>
                </a:cxn>
                <a:cxn ang="0">
                  <a:pos x="187" y="14"/>
                </a:cxn>
                <a:cxn ang="0">
                  <a:pos x="178" y="3"/>
                </a:cxn>
                <a:cxn ang="0">
                  <a:pos x="187" y="27"/>
                </a:cxn>
                <a:cxn ang="0">
                  <a:pos x="173" y="31"/>
                </a:cxn>
                <a:cxn ang="0">
                  <a:pos x="171" y="29"/>
                </a:cxn>
                <a:cxn ang="0">
                  <a:pos x="146" y="67"/>
                </a:cxn>
                <a:cxn ang="0">
                  <a:pos x="114" y="49"/>
                </a:cxn>
                <a:cxn ang="0">
                  <a:pos x="30" y="1"/>
                </a:cxn>
                <a:cxn ang="0">
                  <a:pos x="30" y="64"/>
                </a:cxn>
                <a:cxn ang="0">
                  <a:pos x="0" y="67"/>
                </a:cxn>
                <a:cxn ang="0">
                  <a:pos x="373" y="69"/>
                </a:cxn>
                <a:cxn ang="0">
                  <a:pos x="276" y="32"/>
                </a:cxn>
                <a:cxn ang="0">
                  <a:pos x="280" y="36"/>
                </a:cxn>
                <a:cxn ang="0">
                  <a:pos x="278" y="16"/>
                </a:cxn>
                <a:cxn ang="0">
                  <a:pos x="280" y="36"/>
                </a:cxn>
                <a:cxn ang="0">
                  <a:pos x="186" y="7"/>
                </a:cxn>
                <a:cxn ang="0">
                  <a:pos x="32" y="49"/>
                </a:cxn>
                <a:cxn ang="0">
                  <a:pos x="35" y="61"/>
                </a:cxn>
                <a:cxn ang="0">
                  <a:pos x="32" y="5"/>
                </a:cxn>
                <a:cxn ang="0">
                  <a:pos x="95" y="47"/>
                </a:cxn>
                <a:cxn ang="0">
                  <a:pos x="185" y="35"/>
                </a:cxn>
                <a:cxn ang="0">
                  <a:pos x="179" y="39"/>
                </a:cxn>
                <a:cxn ang="0">
                  <a:pos x="187" y="43"/>
                </a:cxn>
                <a:cxn ang="0">
                  <a:pos x="173" y="33"/>
                </a:cxn>
                <a:cxn ang="0">
                  <a:pos x="172" y="48"/>
                </a:cxn>
                <a:cxn ang="0">
                  <a:pos x="172" y="48"/>
                </a:cxn>
                <a:cxn ang="0">
                  <a:pos x="152" y="45"/>
                </a:cxn>
                <a:cxn ang="0">
                  <a:pos x="159" y="47"/>
                </a:cxn>
                <a:cxn ang="0">
                  <a:pos x="161" y="44"/>
                </a:cxn>
                <a:cxn ang="0">
                  <a:pos x="184" y="57"/>
                </a:cxn>
                <a:cxn ang="0">
                  <a:pos x="189" y="50"/>
                </a:cxn>
                <a:cxn ang="0">
                  <a:pos x="197" y="55"/>
                </a:cxn>
                <a:cxn ang="0">
                  <a:pos x="259" y="61"/>
                </a:cxn>
                <a:cxn ang="0">
                  <a:pos x="259" y="61"/>
                </a:cxn>
                <a:cxn ang="0">
                  <a:pos x="313" y="49"/>
                </a:cxn>
                <a:cxn ang="0">
                  <a:pos x="109" y="28"/>
                </a:cxn>
                <a:cxn ang="0">
                  <a:pos x="90" y="27"/>
                </a:cxn>
                <a:cxn ang="0">
                  <a:pos x="79" y="26"/>
                </a:cxn>
                <a:cxn ang="0">
                  <a:pos x="64" y="13"/>
                </a:cxn>
                <a:cxn ang="0">
                  <a:pos x="37" y="11"/>
                </a:cxn>
                <a:cxn ang="0">
                  <a:pos x="113" y="33"/>
                </a:cxn>
                <a:cxn ang="0">
                  <a:pos x="42" y="22"/>
                </a:cxn>
                <a:cxn ang="0">
                  <a:pos x="59" y="23"/>
                </a:cxn>
                <a:cxn ang="0">
                  <a:pos x="75" y="24"/>
                </a:cxn>
                <a:cxn ang="0">
                  <a:pos x="75" y="24"/>
                </a:cxn>
                <a:cxn ang="0">
                  <a:pos x="87" y="19"/>
                </a:cxn>
                <a:cxn ang="0">
                  <a:pos x="107" y="24"/>
                </a:cxn>
              </a:cxnLst>
              <a:rect l="0" t="0" r="r" b="b"/>
              <a:pathLst>
                <a:path w="373" h="73">
                  <a:moveTo>
                    <a:pt x="268" y="57"/>
                  </a:moveTo>
                  <a:cubicBezTo>
                    <a:pt x="268" y="62"/>
                    <a:pt x="268" y="62"/>
                    <a:pt x="268" y="62"/>
                  </a:cubicBezTo>
                  <a:cubicBezTo>
                    <a:pt x="304" y="62"/>
                    <a:pt x="304" y="62"/>
                    <a:pt x="304" y="62"/>
                  </a:cubicBezTo>
                  <a:cubicBezTo>
                    <a:pt x="303" y="57"/>
                    <a:pt x="303" y="57"/>
                    <a:pt x="303" y="57"/>
                  </a:cubicBezTo>
                  <a:lnTo>
                    <a:pt x="268" y="57"/>
                  </a:lnTo>
                  <a:close/>
                  <a:moveTo>
                    <a:pt x="298" y="24"/>
                  </a:moveTo>
                  <a:cubicBezTo>
                    <a:pt x="295" y="24"/>
                    <a:pt x="295" y="24"/>
                    <a:pt x="295" y="24"/>
                  </a:cubicBezTo>
                  <a:cubicBezTo>
                    <a:pt x="292" y="26"/>
                    <a:pt x="290" y="30"/>
                    <a:pt x="292" y="35"/>
                  </a:cubicBezTo>
                  <a:cubicBezTo>
                    <a:pt x="294" y="37"/>
                    <a:pt x="296" y="37"/>
                    <a:pt x="299" y="36"/>
                  </a:cubicBezTo>
                  <a:cubicBezTo>
                    <a:pt x="301" y="32"/>
                    <a:pt x="302" y="27"/>
                    <a:pt x="298" y="24"/>
                  </a:cubicBezTo>
                  <a:close/>
                  <a:moveTo>
                    <a:pt x="297" y="32"/>
                  </a:moveTo>
                  <a:cubicBezTo>
                    <a:pt x="296" y="33"/>
                    <a:pt x="297" y="33"/>
                    <a:pt x="295" y="33"/>
                  </a:cubicBezTo>
                  <a:cubicBezTo>
                    <a:pt x="295" y="28"/>
                    <a:pt x="295" y="28"/>
                    <a:pt x="295" y="28"/>
                  </a:cubicBezTo>
                  <a:cubicBezTo>
                    <a:pt x="296" y="27"/>
                    <a:pt x="296" y="27"/>
                    <a:pt x="296" y="27"/>
                  </a:cubicBezTo>
                  <a:cubicBezTo>
                    <a:pt x="297" y="28"/>
                    <a:pt x="298" y="30"/>
                    <a:pt x="297" y="32"/>
                  </a:cubicBezTo>
                  <a:close/>
                  <a:moveTo>
                    <a:pt x="318" y="66"/>
                  </a:moveTo>
                  <a:cubicBezTo>
                    <a:pt x="322" y="62"/>
                    <a:pt x="322" y="62"/>
                    <a:pt x="322" y="62"/>
                  </a:cubicBezTo>
                  <a:cubicBezTo>
                    <a:pt x="323" y="61"/>
                    <a:pt x="328" y="61"/>
                    <a:pt x="330" y="59"/>
                  </a:cubicBezTo>
                  <a:cubicBezTo>
                    <a:pt x="334" y="55"/>
                    <a:pt x="337" y="44"/>
                    <a:pt x="337" y="36"/>
                  </a:cubicBezTo>
                  <a:cubicBezTo>
                    <a:pt x="333" y="34"/>
                    <a:pt x="333" y="34"/>
                    <a:pt x="333" y="34"/>
                  </a:cubicBezTo>
                  <a:cubicBezTo>
                    <a:pt x="329" y="36"/>
                    <a:pt x="323" y="37"/>
                    <a:pt x="316" y="37"/>
                  </a:cubicBezTo>
                  <a:cubicBezTo>
                    <a:pt x="319" y="35"/>
                    <a:pt x="319" y="35"/>
                    <a:pt x="319" y="35"/>
                  </a:cubicBezTo>
                  <a:cubicBezTo>
                    <a:pt x="314" y="27"/>
                    <a:pt x="308" y="21"/>
                    <a:pt x="304" y="12"/>
                  </a:cubicBezTo>
                  <a:cubicBezTo>
                    <a:pt x="300" y="11"/>
                    <a:pt x="294" y="12"/>
                    <a:pt x="289" y="12"/>
                  </a:cubicBezTo>
                  <a:cubicBezTo>
                    <a:pt x="278" y="11"/>
                    <a:pt x="278" y="11"/>
                    <a:pt x="278" y="11"/>
                  </a:cubicBezTo>
                  <a:cubicBezTo>
                    <a:pt x="273" y="12"/>
                    <a:pt x="262" y="26"/>
                    <a:pt x="260" y="30"/>
                  </a:cubicBezTo>
                  <a:cubicBezTo>
                    <a:pt x="261" y="31"/>
                    <a:pt x="262" y="32"/>
                    <a:pt x="263" y="33"/>
                  </a:cubicBezTo>
                  <a:cubicBezTo>
                    <a:pt x="266" y="30"/>
                    <a:pt x="269" y="27"/>
                    <a:pt x="272" y="24"/>
                  </a:cubicBezTo>
                  <a:cubicBezTo>
                    <a:pt x="270" y="27"/>
                    <a:pt x="270" y="33"/>
                    <a:pt x="272" y="35"/>
                  </a:cubicBezTo>
                  <a:cubicBezTo>
                    <a:pt x="262" y="34"/>
                    <a:pt x="244" y="30"/>
                    <a:pt x="239" y="37"/>
                  </a:cubicBezTo>
                  <a:cubicBezTo>
                    <a:pt x="232" y="46"/>
                    <a:pt x="240" y="57"/>
                    <a:pt x="249" y="57"/>
                  </a:cubicBezTo>
                  <a:cubicBezTo>
                    <a:pt x="249" y="55"/>
                    <a:pt x="248" y="54"/>
                    <a:pt x="248" y="52"/>
                  </a:cubicBezTo>
                  <a:cubicBezTo>
                    <a:pt x="247" y="52"/>
                    <a:pt x="244" y="50"/>
                    <a:pt x="242" y="50"/>
                  </a:cubicBezTo>
                  <a:cubicBezTo>
                    <a:pt x="241" y="48"/>
                    <a:pt x="240" y="45"/>
                    <a:pt x="242" y="42"/>
                  </a:cubicBezTo>
                  <a:cubicBezTo>
                    <a:pt x="245" y="35"/>
                    <a:pt x="257" y="38"/>
                    <a:pt x="265" y="39"/>
                  </a:cubicBezTo>
                  <a:cubicBezTo>
                    <a:pt x="285" y="42"/>
                    <a:pt x="311" y="43"/>
                    <a:pt x="331" y="40"/>
                  </a:cubicBezTo>
                  <a:cubicBezTo>
                    <a:pt x="331" y="46"/>
                    <a:pt x="329" y="52"/>
                    <a:pt x="326" y="56"/>
                  </a:cubicBezTo>
                  <a:cubicBezTo>
                    <a:pt x="323" y="57"/>
                    <a:pt x="323" y="57"/>
                    <a:pt x="323" y="57"/>
                  </a:cubicBezTo>
                  <a:cubicBezTo>
                    <a:pt x="323" y="47"/>
                    <a:pt x="318" y="42"/>
                    <a:pt x="308" y="45"/>
                  </a:cubicBezTo>
                  <a:cubicBezTo>
                    <a:pt x="307" y="50"/>
                    <a:pt x="299" y="62"/>
                    <a:pt x="308" y="66"/>
                  </a:cubicBezTo>
                  <a:cubicBezTo>
                    <a:pt x="262" y="66"/>
                    <a:pt x="262" y="66"/>
                    <a:pt x="262" y="66"/>
                  </a:cubicBezTo>
                  <a:cubicBezTo>
                    <a:pt x="262" y="65"/>
                    <a:pt x="262" y="65"/>
                    <a:pt x="262" y="65"/>
                  </a:cubicBezTo>
                  <a:cubicBezTo>
                    <a:pt x="271" y="60"/>
                    <a:pt x="269" y="48"/>
                    <a:pt x="260" y="44"/>
                  </a:cubicBezTo>
                  <a:cubicBezTo>
                    <a:pt x="249" y="44"/>
                    <a:pt x="246" y="63"/>
                    <a:pt x="257" y="65"/>
                  </a:cubicBezTo>
                  <a:cubicBezTo>
                    <a:pt x="252" y="66"/>
                    <a:pt x="247" y="66"/>
                    <a:pt x="242" y="66"/>
                  </a:cubicBezTo>
                  <a:cubicBezTo>
                    <a:pt x="231" y="68"/>
                    <a:pt x="220" y="68"/>
                    <a:pt x="208" y="68"/>
                  </a:cubicBezTo>
                  <a:cubicBezTo>
                    <a:pt x="208" y="67"/>
                    <a:pt x="208" y="67"/>
                    <a:pt x="208" y="67"/>
                  </a:cubicBezTo>
                  <a:cubicBezTo>
                    <a:pt x="218" y="54"/>
                    <a:pt x="209" y="41"/>
                    <a:pt x="191" y="43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99" y="38"/>
                    <a:pt x="199" y="38"/>
                    <a:pt x="199" y="38"/>
                  </a:cubicBezTo>
                  <a:cubicBezTo>
                    <a:pt x="200" y="35"/>
                    <a:pt x="200" y="35"/>
                    <a:pt x="200" y="35"/>
                  </a:cubicBezTo>
                  <a:cubicBezTo>
                    <a:pt x="200" y="34"/>
                    <a:pt x="200" y="34"/>
                    <a:pt x="200" y="34"/>
                  </a:cubicBezTo>
                  <a:cubicBezTo>
                    <a:pt x="196" y="34"/>
                    <a:pt x="196" y="34"/>
                    <a:pt x="196" y="34"/>
                  </a:cubicBezTo>
                  <a:cubicBezTo>
                    <a:pt x="198" y="29"/>
                    <a:pt x="198" y="29"/>
                    <a:pt x="198" y="29"/>
                  </a:cubicBezTo>
                  <a:cubicBezTo>
                    <a:pt x="189" y="14"/>
                    <a:pt x="189" y="14"/>
                    <a:pt x="189" y="14"/>
                  </a:cubicBezTo>
                  <a:cubicBezTo>
                    <a:pt x="188" y="13"/>
                    <a:pt x="188" y="14"/>
                    <a:pt x="187" y="14"/>
                  </a:cubicBezTo>
                  <a:cubicBezTo>
                    <a:pt x="189" y="12"/>
                    <a:pt x="191" y="10"/>
                    <a:pt x="190" y="6"/>
                  </a:cubicBezTo>
                  <a:cubicBezTo>
                    <a:pt x="188" y="2"/>
                    <a:pt x="183" y="3"/>
                    <a:pt x="181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8" y="3"/>
                    <a:pt x="178" y="3"/>
                    <a:pt x="178" y="3"/>
                  </a:cubicBezTo>
                  <a:cubicBezTo>
                    <a:pt x="180" y="5"/>
                    <a:pt x="177" y="9"/>
                    <a:pt x="180" y="14"/>
                  </a:cubicBezTo>
                  <a:cubicBezTo>
                    <a:pt x="182" y="14"/>
                    <a:pt x="184" y="14"/>
                    <a:pt x="187" y="14"/>
                  </a:cubicBezTo>
                  <a:cubicBezTo>
                    <a:pt x="182" y="16"/>
                    <a:pt x="182" y="16"/>
                    <a:pt x="182" y="16"/>
                  </a:cubicBezTo>
                  <a:cubicBezTo>
                    <a:pt x="187" y="27"/>
                    <a:pt x="187" y="27"/>
                    <a:pt x="187" y="27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181" y="29"/>
                    <a:pt x="181" y="29"/>
                    <a:pt x="181" y="29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3" y="31"/>
                    <a:pt x="173" y="31"/>
                    <a:pt x="173" y="31"/>
                  </a:cubicBezTo>
                  <a:cubicBezTo>
                    <a:pt x="176" y="28"/>
                    <a:pt x="180" y="24"/>
                    <a:pt x="183" y="21"/>
                  </a:cubicBezTo>
                  <a:cubicBezTo>
                    <a:pt x="183" y="21"/>
                    <a:pt x="183" y="21"/>
                    <a:pt x="183" y="21"/>
                  </a:cubicBezTo>
                  <a:cubicBezTo>
                    <a:pt x="181" y="19"/>
                    <a:pt x="181" y="19"/>
                    <a:pt x="181" y="19"/>
                  </a:cubicBezTo>
                  <a:cubicBezTo>
                    <a:pt x="179" y="18"/>
                    <a:pt x="171" y="27"/>
                    <a:pt x="171" y="29"/>
                  </a:cubicBezTo>
                  <a:cubicBezTo>
                    <a:pt x="160" y="27"/>
                    <a:pt x="160" y="35"/>
                    <a:pt x="157" y="42"/>
                  </a:cubicBezTo>
                  <a:cubicBezTo>
                    <a:pt x="156" y="43"/>
                    <a:pt x="153" y="41"/>
                    <a:pt x="150" y="42"/>
                  </a:cubicBezTo>
                  <a:cubicBezTo>
                    <a:pt x="142" y="44"/>
                    <a:pt x="140" y="56"/>
                    <a:pt x="144" y="65"/>
                  </a:cubicBezTo>
                  <a:cubicBezTo>
                    <a:pt x="146" y="67"/>
                    <a:pt x="146" y="67"/>
                    <a:pt x="146" y="67"/>
                  </a:cubicBezTo>
                  <a:cubicBezTo>
                    <a:pt x="108" y="67"/>
                    <a:pt x="108" y="67"/>
                    <a:pt x="108" y="67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12" y="65"/>
                    <a:pt x="115" y="60"/>
                    <a:pt x="115" y="54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6" y="41"/>
                    <a:pt x="123" y="19"/>
                    <a:pt x="119" y="11"/>
                  </a:cubicBezTo>
                  <a:cubicBezTo>
                    <a:pt x="116" y="5"/>
                    <a:pt x="109" y="6"/>
                    <a:pt x="101" y="5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45" y="2"/>
                    <a:pt x="35" y="1"/>
                    <a:pt x="30" y="1"/>
                  </a:cubicBezTo>
                  <a:cubicBezTo>
                    <a:pt x="25" y="4"/>
                    <a:pt x="18" y="28"/>
                    <a:pt x="20" y="40"/>
                  </a:cubicBezTo>
                  <a:cubicBezTo>
                    <a:pt x="20" y="44"/>
                    <a:pt x="23" y="48"/>
                    <a:pt x="24" y="51"/>
                  </a:cubicBezTo>
                  <a:cubicBezTo>
                    <a:pt x="26" y="51"/>
                    <a:pt x="26" y="51"/>
                    <a:pt x="27" y="49"/>
                  </a:cubicBezTo>
                  <a:cubicBezTo>
                    <a:pt x="28" y="55"/>
                    <a:pt x="27" y="60"/>
                    <a:pt x="30" y="64"/>
                  </a:cubicBezTo>
                  <a:cubicBezTo>
                    <a:pt x="38" y="70"/>
                    <a:pt x="45" y="60"/>
                    <a:pt x="45" y="51"/>
                  </a:cubicBezTo>
                  <a:cubicBezTo>
                    <a:pt x="61" y="51"/>
                    <a:pt x="78" y="51"/>
                    <a:pt x="93" y="52"/>
                  </a:cubicBezTo>
                  <a:cubicBezTo>
                    <a:pt x="92" y="59"/>
                    <a:pt x="96" y="66"/>
                    <a:pt x="103" y="6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83" y="71"/>
                    <a:pt x="169" y="73"/>
                    <a:pt x="247" y="73"/>
                  </a:cubicBezTo>
                  <a:cubicBezTo>
                    <a:pt x="247" y="70"/>
                    <a:pt x="247" y="70"/>
                    <a:pt x="247" y="70"/>
                  </a:cubicBezTo>
                  <a:cubicBezTo>
                    <a:pt x="289" y="70"/>
                    <a:pt x="333" y="73"/>
                    <a:pt x="373" y="69"/>
                  </a:cubicBezTo>
                  <a:cubicBezTo>
                    <a:pt x="373" y="65"/>
                    <a:pt x="373" y="65"/>
                    <a:pt x="373" y="65"/>
                  </a:cubicBezTo>
                  <a:cubicBezTo>
                    <a:pt x="355" y="65"/>
                    <a:pt x="336" y="66"/>
                    <a:pt x="318" y="66"/>
                  </a:cubicBezTo>
                  <a:close/>
                  <a:moveTo>
                    <a:pt x="278" y="32"/>
                  </a:moveTo>
                  <a:cubicBezTo>
                    <a:pt x="276" y="32"/>
                    <a:pt x="276" y="32"/>
                    <a:pt x="276" y="32"/>
                  </a:cubicBezTo>
                  <a:cubicBezTo>
                    <a:pt x="274" y="30"/>
                    <a:pt x="276" y="25"/>
                    <a:pt x="277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80" y="27"/>
                    <a:pt x="280" y="30"/>
                    <a:pt x="278" y="32"/>
                  </a:cubicBezTo>
                  <a:close/>
                  <a:moveTo>
                    <a:pt x="280" y="36"/>
                  </a:moveTo>
                  <a:cubicBezTo>
                    <a:pt x="280" y="36"/>
                    <a:pt x="280" y="36"/>
                    <a:pt x="280" y="36"/>
                  </a:cubicBezTo>
                  <a:cubicBezTo>
                    <a:pt x="286" y="34"/>
                    <a:pt x="285" y="22"/>
                    <a:pt x="281" y="19"/>
                  </a:cubicBezTo>
                  <a:cubicBezTo>
                    <a:pt x="275" y="19"/>
                    <a:pt x="275" y="19"/>
                    <a:pt x="275" y="19"/>
                  </a:cubicBezTo>
                  <a:cubicBezTo>
                    <a:pt x="278" y="16"/>
                    <a:pt x="278" y="16"/>
                    <a:pt x="278" y="16"/>
                  </a:cubicBezTo>
                  <a:cubicBezTo>
                    <a:pt x="301" y="17"/>
                    <a:pt x="301" y="17"/>
                    <a:pt x="301" y="17"/>
                  </a:cubicBezTo>
                  <a:cubicBezTo>
                    <a:pt x="314" y="36"/>
                    <a:pt x="314" y="36"/>
                    <a:pt x="314" y="36"/>
                  </a:cubicBezTo>
                  <a:cubicBezTo>
                    <a:pt x="315" y="37"/>
                    <a:pt x="315" y="37"/>
                    <a:pt x="315" y="37"/>
                  </a:cubicBezTo>
                  <a:cubicBezTo>
                    <a:pt x="303" y="37"/>
                    <a:pt x="290" y="37"/>
                    <a:pt x="280" y="36"/>
                  </a:cubicBezTo>
                  <a:close/>
                  <a:moveTo>
                    <a:pt x="185" y="10"/>
                  </a:moveTo>
                  <a:cubicBezTo>
                    <a:pt x="183" y="11"/>
                    <a:pt x="182" y="10"/>
                    <a:pt x="181" y="8"/>
                  </a:cubicBezTo>
                  <a:cubicBezTo>
                    <a:pt x="183" y="6"/>
                    <a:pt x="183" y="6"/>
                    <a:pt x="183" y="6"/>
                  </a:cubicBezTo>
                  <a:cubicBezTo>
                    <a:pt x="186" y="7"/>
                    <a:pt x="186" y="7"/>
                    <a:pt x="186" y="7"/>
                  </a:cubicBezTo>
                  <a:cubicBezTo>
                    <a:pt x="187" y="9"/>
                    <a:pt x="187" y="9"/>
                    <a:pt x="185" y="10"/>
                  </a:cubicBezTo>
                  <a:close/>
                  <a:moveTo>
                    <a:pt x="35" y="61"/>
                  </a:moveTo>
                  <a:cubicBezTo>
                    <a:pt x="32" y="60"/>
                    <a:pt x="32" y="60"/>
                    <a:pt x="32" y="60"/>
                  </a:cubicBezTo>
                  <a:cubicBezTo>
                    <a:pt x="32" y="56"/>
                    <a:pt x="30" y="52"/>
                    <a:pt x="32" y="49"/>
                  </a:cubicBezTo>
                  <a:cubicBezTo>
                    <a:pt x="33" y="47"/>
                    <a:pt x="34" y="47"/>
                    <a:pt x="35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2" y="53"/>
                    <a:pt x="40" y="59"/>
                    <a:pt x="35" y="61"/>
                  </a:cubicBezTo>
                  <a:close/>
                  <a:moveTo>
                    <a:pt x="95" y="47"/>
                  </a:moveTo>
                  <a:cubicBezTo>
                    <a:pt x="79" y="46"/>
                    <a:pt x="62" y="47"/>
                    <a:pt x="45" y="46"/>
                  </a:cubicBezTo>
                  <a:cubicBezTo>
                    <a:pt x="42" y="41"/>
                    <a:pt x="32" y="38"/>
                    <a:pt x="28" y="48"/>
                  </a:cubicBezTo>
                  <a:cubicBezTo>
                    <a:pt x="20" y="40"/>
                    <a:pt x="26" y="11"/>
                    <a:pt x="32" y="5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90" y="9"/>
                    <a:pt x="104" y="7"/>
                    <a:pt x="113" y="10"/>
                  </a:cubicBezTo>
                  <a:cubicBezTo>
                    <a:pt x="119" y="12"/>
                    <a:pt x="114" y="36"/>
                    <a:pt x="112" y="44"/>
                  </a:cubicBezTo>
                  <a:cubicBezTo>
                    <a:pt x="106" y="43"/>
                    <a:pt x="99" y="40"/>
                    <a:pt x="95" y="47"/>
                  </a:cubicBezTo>
                  <a:close/>
                  <a:moveTo>
                    <a:pt x="102" y="46"/>
                  </a:moveTo>
                  <a:cubicBezTo>
                    <a:pt x="114" y="44"/>
                    <a:pt x="113" y="60"/>
                    <a:pt x="106" y="63"/>
                  </a:cubicBezTo>
                  <a:cubicBezTo>
                    <a:pt x="96" y="62"/>
                    <a:pt x="95" y="51"/>
                    <a:pt x="102" y="46"/>
                  </a:cubicBezTo>
                  <a:close/>
                  <a:moveTo>
                    <a:pt x="185" y="35"/>
                  </a:moveTo>
                  <a:cubicBezTo>
                    <a:pt x="187" y="35"/>
                    <a:pt x="187" y="35"/>
                    <a:pt x="187" y="35"/>
                  </a:cubicBezTo>
                  <a:cubicBezTo>
                    <a:pt x="187" y="37"/>
                    <a:pt x="188" y="37"/>
                    <a:pt x="189" y="38"/>
                  </a:cubicBezTo>
                  <a:cubicBezTo>
                    <a:pt x="189" y="39"/>
                    <a:pt x="189" y="39"/>
                    <a:pt x="189" y="39"/>
                  </a:cubicBezTo>
                  <a:cubicBezTo>
                    <a:pt x="179" y="39"/>
                    <a:pt x="179" y="39"/>
                    <a:pt x="179" y="39"/>
                  </a:cubicBezTo>
                  <a:cubicBezTo>
                    <a:pt x="180" y="37"/>
                    <a:pt x="183" y="37"/>
                    <a:pt x="185" y="35"/>
                  </a:cubicBezTo>
                  <a:close/>
                  <a:moveTo>
                    <a:pt x="179" y="42"/>
                  </a:moveTo>
                  <a:cubicBezTo>
                    <a:pt x="187" y="42"/>
                    <a:pt x="187" y="42"/>
                    <a:pt x="187" y="42"/>
                  </a:cubicBezTo>
                  <a:cubicBezTo>
                    <a:pt x="187" y="43"/>
                    <a:pt x="187" y="43"/>
                    <a:pt x="187" y="43"/>
                  </a:cubicBezTo>
                  <a:cubicBezTo>
                    <a:pt x="185" y="48"/>
                    <a:pt x="183" y="54"/>
                    <a:pt x="178" y="56"/>
                  </a:cubicBezTo>
                  <a:cubicBezTo>
                    <a:pt x="181" y="51"/>
                    <a:pt x="180" y="49"/>
                    <a:pt x="179" y="42"/>
                  </a:cubicBezTo>
                  <a:close/>
                  <a:moveTo>
                    <a:pt x="166" y="33"/>
                  </a:moveTo>
                  <a:cubicBezTo>
                    <a:pt x="173" y="33"/>
                    <a:pt x="173" y="33"/>
                    <a:pt x="173" y="33"/>
                  </a:cubicBezTo>
                  <a:cubicBezTo>
                    <a:pt x="172" y="35"/>
                    <a:pt x="171" y="36"/>
                    <a:pt x="171" y="38"/>
                  </a:cubicBezTo>
                  <a:cubicBezTo>
                    <a:pt x="163" y="37"/>
                    <a:pt x="163" y="37"/>
                    <a:pt x="163" y="37"/>
                  </a:cubicBezTo>
                  <a:cubicBezTo>
                    <a:pt x="163" y="35"/>
                    <a:pt x="164" y="34"/>
                    <a:pt x="166" y="33"/>
                  </a:cubicBezTo>
                  <a:close/>
                  <a:moveTo>
                    <a:pt x="172" y="48"/>
                  </a:moveTo>
                  <a:cubicBezTo>
                    <a:pt x="165" y="41"/>
                    <a:pt x="165" y="41"/>
                    <a:pt x="165" y="41"/>
                  </a:cubicBezTo>
                  <a:cubicBezTo>
                    <a:pt x="171" y="42"/>
                    <a:pt x="171" y="42"/>
                    <a:pt x="171" y="42"/>
                  </a:cubicBezTo>
                  <a:cubicBezTo>
                    <a:pt x="172" y="42"/>
                    <a:pt x="172" y="42"/>
                    <a:pt x="172" y="42"/>
                  </a:cubicBezTo>
                  <a:lnTo>
                    <a:pt x="172" y="48"/>
                  </a:lnTo>
                  <a:close/>
                  <a:moveTo>
                    <a:pt x="152" y="66"/>
                  </a:moveTo>
                  <a:cubicBezTo>
                    <a:pt x="145" y="64"/>
                    <a:pt x="143" y="52"/>
                    <a:pt x="149" y="48"/>
                  </a:cubicBezTo>
                  <a:cubicBezTo>
                    <a:pt x="152" y="47"/>
                    <a:pt x="152" y="47"/>
                    <a:pt x="152" y="47"/>
                  </a:cubicBezTo>
                  <a:cubicBezTo>
                    <a:pt x="152" y="45"/>
                    <a:pt x="152" y="45"/>
                    <a:pt x="152" y="45"/>
                  </a:cubicBezTo>
                  <a:cubicBezTo>
                    <a:pt x="155" y="46"/>
                    <a:pt x="155" y="46"/>
                    <a:pt x="155" y="4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3" y="58"/>
                    <a:pt x="153" y="58"/>
                    <a:pt x="153" y="58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62" y="49"/>
                    <a:pt x="164" y="50"/>
                    <a:pt x="165" y="54"/>
                  </a:cubicBezTo>
                  <a:cubicBezTo>
                    <a:pt x="166" y="60"/>
                    <a:pt x="160" y="69"/>
                    <a:pt x="152" y="66"/>
                  </a:cubicBezTo>
                  <a:close/>
                  <a:moveTo>
                    <a:pt x="163" y="67"/>
                  </a:moveTo>
                  <a:cubicBezTo>
                    <a:pt x="171" y="57"/>
                    <a:pt x="171" y="52"/>
                    <a:pt x="161" y="44"/>
                  </a:cubicBezTo>
                  <a:cubicBezTo>
                    <a:pt x="160" y="43"/>
                    <a:pt x="161" y="44"/>
                    <a:pt x="160" y="42"/>
                  </a:cubicBezTo>
                  <a:cubicBezTo>
                    <a:pt x="167" y="46"/>
                    <a:pt x="173" y="54"/>
                    <a:pt x="176" y="61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4" y="61"/>
                    <a:pt x="186" y="64"/>
                    <a:pt x="187" y="67"/>
                  </a:cubicBezTo>
                  <a:lnTo>
                    <a:pt x="163" y="67"/>
                  </a:lnTo>
                  <a:close/>
                  <a:moveTo>
                    <a:pt x="203" y="66"/>
                  </a:moveTo>
                  <a:cubicBezTo>
                    <a:pt x="191" y="73"/>
                    <a:pt x="186" y="59"/>
                    <a:pt x="189" y="50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5" y="58"/>
                    <a:pt x="195" y="58"/>
                    <a:pt x="195" y="58"/>
                  </a:cubicBezTo>
                  <a:cubicBezTo>
                    <a:pt x="197" y="55"/>
                    <a:pt x="197" y="55"/>
                    <a:pt x="197" y="55"/>
                  </a:cubicBezTo>
                  <a:cubicBezTo>
                    <a:pt x="193" y="47"/>
                    <a:pt x="193" y="47"/>
                    <a:pt x="193" y="47"/>
                  </a:cubicBezTo>
                  <a:cubicBezTo>
                    <a:pt x="195" y="46"/>
                    <a:pt x="195" y="46"/>
                    <a:pt x="195" y="46"/>
                  </a:cubicBezTo>
                  <a:cubicBezTo>
                    <a:pt x="208" y="46"/>
                    <a:pt x="213" y="60"/>
                    <a:pt x="203" y="66"/>
                  </a:cubicBezTo>
                  <a:close/>
                  <a:moveTo>
                    <a:pt x="259" y="61"/>
                  </a:moveTo>
                  <a:cubicBezTo>
                    <a:pt x="257" y="60"/>
                    <a:pt x="257" y="60"/>
                    <a:pt x="257" y="60"/>
                  </a:cubicBezTo>
                  <a:cubicBezTo>
                    <a:pt x="253" y="55"/>
                    <a:pt x="256" y="52"/>
                    <a:pt x="259" y="49"/>
                  </a:cubicBezTo>
                  <a:cubicBezTo>
                    <a:pt x="261" y="49"/>
                    <a:pt x="262" y="51"/>
                    <a:pt x="263" y="53"/>
                  </a:cubicBezTo>
                  <a:cubicBezTo>
                    <a:pt x="265" y="56"/>
                    <a:pt x="262" y="61"/>
                    <a:pt x="259" y="61"/>
                  </a:cubicBezTo>
                  <a:close/>
                  <a:moveTo>
                    <a:pt x="315" y="62"/>
                  </a:moveTo>
                  <a:cubicBezTo>
                    <a:pt x="311" y="63"/>
                    <a:pt x="311" y="63"/>
                    <a:pt x="311" y="63"/>
                  </a:cubicBezTo>
                  <a:cubicBezTo>
                    <a:pt x="309" y="60"/>
                    <a:pt x="309" y="60"/>
                    <a:pt x="309" y="60"/>
                  </a:cubicBezTo>
                  <a:cubicBezTo>
                    <a:pt x="308" y="55"/>
                    <a:pt x="311" y="52"/>
                    <a:pt x="313" y="49"/>
                  </a:cubicBezTo>
                  <a:cubicBezTo>
                    <a:pt x="316" y="49"/>
                    <a:pt x="316" y="49"/>
                    <a:pt x="316" y="49"/>
                  </a:cubicBezTo>
                  <a:cubicBezTo>
                    <a:pt x="319" y="54"/>
                    <a:pt x="319" y="59"/>
                    <a:pt x="315" y="62"/>
                  </a:cubicBezTo>
                  <a:close/>
                  <a:moveTo>
                    <a:pt x="114" y="29"/>
                  </a:moveTo>
                  <a:cubicBezTo>
                    <a:pt x="113" y="28"/>
                    <a:pt x="111" y="28"/>
                    <a:pt x="109" y="28"/>
                  </a:cubicBezTo>
                  <a:cubicBezTo>
                    <a:pt x="112" y="23"/>
                    <a:pt x="111" y="15"/>
                    <a:pt x="106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98" y="16"/>
                    <a:pt x="97" y="22"/>
                    <a:pt x="100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3" y="23"/>
                    <a:pt x="93" y="16"/>
                    <a:pt x="88" y="14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3" y="16"/>
                    <a:pt x="79" y="21"/>
                    <a:pt x="83" y="27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80" y="22"/>
                    <a:pt x="81" y="13"/>
                    <a:pt x="77" y="12"/>
                  </a:cubicBezTo>
                  <a:cubicBezTo>
                    <a:pt x="70" y="9"/>
                    <a:pt x="66" y="22"/>
                    <a:pt x="69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7" y="21"/>
                    <a:pt x="66" y="17"/>
                    <a:pt x="64" y="13"/>
                  </a:cubicBezTo>
                  <a:cubicBezTo>
                    <a:pt x="61" y="12"/>
                    <a:pt x="57" y="12"/>
                    <a:pt x="55" y="15"/>
                  </a:cubicBezTo>
                  <a:cubicBezTo>
                    <a:pt x="55" y="18"/>
                    <a:pt x="54" y="23"/>
                    <a:pt x="56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8" y="20"/>
                    <a:pt x="45" y="11"/>
                    <a:pt x="37" y="11"/>
                  </a:cubicBezTo>
                  <a:cubicBezTo>
                    <a:pt x="33" y="15"/>
                    <a:pt x="32" y="21"/>
                    <a:pt x="3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54" y="30"/>
                    <a:pt x="105" y="30"/>
                    <a:pt x="113" y="33"/>
                  </a:cubicBezTo>
                  <a:lnTo>
                    <a:pt x="114" y="29"/>
                  </a:lnTo>
                  <a:close/>
                  <a:moveTo>
                    <a:pt x="40" y="23"/>
                  </a:moveTo>
                  <a:cubicBezTo>
                    <a:pt x="38" y="21"/>
                    <a:pt x="37" y="19"/>
                    <a:pt x="39" y="16"/>
                  </a:cubicBezTo>
                  <a:cubicBezTo>
                    <a:pt x="41" y="17"/>
                    <a:pt x="42" y="19"/>
                    <a:pt x="42" y="22"/>
                  </a:cubicBezTo>
                  <a:lnTo>
                    <a:pt x="40" y="23"/>
                  </a:lnTo>
                  <a:close/>
                  <a:moveTo>
                    <a:pt x="62" y="23"/>
                  </a:moveTo>
                  <a:cubicBezTo>
                    <a:pt x="62" y="23"/>
                    <a:pt x="62" y="23"/>
                    <a:pt x="62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0"/>
                    <a:pt x="59" y="18"/>
                    <a:pt x="60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2" y="17"/>
                    <a:pt x="63" y="20"/>
                    <a:pt x="62" y="23"/>
                  </a:cubicBezTo>
                  <a:close/>
                  <a:moveTo>
                    <a:pt x="75" y="24"/>
                  </a:moveTo>
                  <a:cubicBezTo>
                    <a:pt x="74" y="24"/>
                    <a:pt x="74" y="24"/>
                    <a:pt x="74" y="24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1" y="21"/>
                    <a:pt x="73" y="19"/>
                    <a:pt x="75" y="17"/>
                  </a:cubicBezTo>
                  <a:cubicBezTo>
                    <a:pt x="76" y="18"/>
                    <a:pt x="75" y="22"/>
                    <a:pt x="75" y="24"/>
                  </a:cubicBezTo>
                  <a:close/>
                  <a:moveTo>
                    <a:pt x="86" y="23"/>
                  </a:moveTo>
                  <a:cubicBezTo>
                    <a:pt x="86" y="23"/>
                    <a:pt x="86" y="23"/>
                    <a:pt x="86" y="23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7" y="19"/>
                    <a:pt x="87" y="19"/>
                    <a:pt x="87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22"/>
                    <a:pt x="88" y="22"/>
                    <a:pt x="88" y="22"/>
                  </a:cubicBezTo>
                  <a:lnTo>
                    <a:pt x="86" y="23"/>
                  </a:lnTo>
                  <a:close/>
                  <a:moveTo>
                    <a:pt x="107" y="24"/>
                  </a:moveTo>
                  <a:cubicBezTo>
                    <a:pt x="101" y="26"/>
                    <a:pt x="102" y="19"/>
                    <a:pt x="104" y="17"/>
                  </a:cubicBezTo>
                  <a:cubicBezTo>
                    <a:pt x="106" y="18"/>
                    <a:pt x="107" y="20"/>
                    <a:pt x="107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nl-BE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" name="Freeform 48"/>
            <p:cNvSpPr>
              <a:spLocks noChangeArrowheads="1"/>
            </p:cNvSpPr>
            <p:nvPr/>
          </p:nvSpPr>
          <p:spPr bwMode="gray">
            <a:xfrm>
              <a:off x="4317" y="1507"/>
              <a:ext cx="1196" cy="568"/>
            </a:xfrm>
            <a:custGeom>
              <a:avLst/>
              <a:gdLst/>
              <a:ahLst/>
              <a:cxnLst>
                <a:cxn ang="0">
                  <a:pos x="76" y="59"/>
                </a:cxn>
                <a:cxn ang="0">
                  <a:pos x="84" y="45"/>
                </a:cxn>
                <a:cxn ang="0">
                  <a:pos x="71" y="40"/>
                </a:cxn>
                <a:cxn ang="0">
                  <a:pos x="93" y="59"/>
                </a:cxn>
                <a:cxn ang="0">
                  <a:pos x="98" y="45"/>
                </a:cxn>
                <a:cxn ang="0">
                  <a:pos x="107" y="40"/>
                </a:cxn>
                <a:cxn ang="0">
                  <a:pos x="93" y="59"/>
                </a:cxn>
                <a:cxn ang="0">
                  <a:pos x="153" y="128"/>
                </a:cxn>
                <a:cxn ang="0">
                  <a:pos x="149" y="83"/>
                </a:cxn>
                <a:cxn ang="0">
                  <a:pos x="117" y="59"/>
                </a:cxn>
                <a:cxn ang="0">
                  <a:pos x="121" y="45"/>
                </a:cxn>
                <a:cxn ang="0">
                  <a:pos x="130" y="40"/>
                </a:cxn>
                <a:cxn ang="0">
                  <a:pos x="117" y="59"/>
                </a:cxn>
                <a:cxn ang="0">
                  <a:pos x="266" y="61"/>
                </a:cxn>
                <a:cxn ang="0">
                  <a:pos x="258" y="59"/>
                </a:cxn>
                <a:cxn ang="0">
                  <a:pos x="261" y="54"/>
                </a:cxn>
                <a:cxn ang="0">
                  <a:pos x="267" y="58"/>
                </a:cxn>
                <a:cxn ang="0">
                  <a:pos x="265" y="67"/>
                </a:cxn>
                <a:cxn ang="0">
                  <a:pos x="5" y="140"/>
                </a:cxn>
                <a:cxn ang="0">
                  <a:pos x="45" y="59"/>
                </a:cxn>
                <a:cxn ang="0">
                  <a:pos x="61" y="92"/>
                </a:cxn>
                <a:cxn ang="0">
                  <a:pos x="67" y="107"/>
                </a:cxn>
                <a:cxn ang="0">
                  <a:pos x="80" y="31"/>
                </a:cxn>
                <a:cxn ang="0">
                  <a:pos x="93" y="16"/>
                </a:cxn>
                <a:cxn ang="0">
                  <a:pos x="124" y="6"/>
                </a:cxn>
                <a:cxn ang="0">
                  <a:pos x="137" y="16"/>
                </a:cxn>
                <a:cxn ang="0">
                  <a:pos x="149" y="28"/>
                </a:cxn>
                <a:cxn ang="0">
                  <a:pos x="152" y="78"/>
                </a:cxn>
                <a:cxn ang="0">
                  <a:pos x="173" y="67"/>
                </a:cxn>
                <a:cxn ang="0">
                  <a:pos x="178" y="102"/>
                </a:cxn>
                <a:cxn ang="0">
                  <a:pos x="175" y="64"/>
                </a:cxn>
                <a:cxn ang="0">
                  <a:pos x="165" y="62"/>
                </a:cxn>
                <a:cxn ang="0">
                  <a:pos x="212" y="46"/>
                </a:cxn>
                <a:cxn ang="0">
                  <a:pos x="217" y="166"/>
                </a:cxn>
                <a:cxn ang="0">
                  <a:pos x="236" y="98"/>
                </a:cxn>
                <a:cxn ang="0">
                  <a:pos x="265" y="35"/>
                </a:cxn>
                <a:cxn ang="0">
                  <a:pos x="291" y="107"/>
                </a:cxn>
                <a:cxn ang="0">
                  <a:pos x="296" y="108"/>
                </a:cxn>
                <a:cxn ang="0">
                  <a:pos x="309" y="82"/>
                </a:cxn>
                <a:cxn ang="0">
                  <a:pos x="346" y="48"/>
                </a:cxn>
                <a:cxn ang="0">
                  <a:pos x="346" y="157"/>
                </a:cxn>
                <a:cxn ang="0">
                  <a:pos x="350" y="83"/>
                </a:cxn>
                <a:cxn ang="0">
                  <a:pos x="305" y="29"/>
                </a:cxn>
                <a:cxn ang="0">
                  <a:pos x="305" y="78"/>
                </a:cxn>
                <a:cxn ang="0">
                  <a:pos x="297" y="56"/>
                </a:cxn>
                <a:cxn ang="0">
                  <a:pos x="256" y="36"/>
                </a:cxn>
                <a:cxn ang="0">
                  <a:pos x="232" y="93"/>
                </a:cxn>
                <a:cxn ang="0">
                  <a:pos x="216" y="42"/>
                </a:cxn>
                <a:cxn ang="0">
                  <a:pos x="160" y="62"/>
                </a:cxn>
                <a:cxn ang="0">
                  <a:pos x="154" y="25"/>
                </a:cxn>
                <a:cxn ang="0">
                  <a:pos x="141" y="12"/>
                </a:cxn>
                <a:cxn ang="0">
                  <a:pos x="128" y="2"/>
                </a:cxn>
                <a:cxn ang="0">
                  <a:pos x="88" y="12"/>
                </a:cxn>
                <a:cxn ang="0">
                  <a:pos x="75" y="21"/>
                </a:cxn>
                <a:cxn ang="0">
                  <a:pos x="60" y="27"/>
                </a:cxn>
                <a:cxn ang="0">
                  <a:pos x="49" y="88"/>
                </a:cxn>
                <a:cxn ang="0">
                  <a:pos x="0" y="53"/>
                </a:cxn>
                <a:cxn ang="0">
                  <a:pos x="5" y="140"/>
                </a:cxn>
              </a:cxnLst>
              <a:rect l="0" t="0" r="r" b="b"/>
              <a:pathLst>
                <a:path w="351" h="167">
                  <a:moveTo>
                    <a:pt x="71" y="59"/>
                  </a:moveTo>
                  <a:cubicBezTo>
                    <a:pt x="76" y="59"/>
                    <a:pt x="76" y="59"/>
                    <a:pt x="76" y="59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71" y="40"/>
                    <a:pt x="71" y="40"/>
                    <a:pt x="71" y="40"/>
                  </a:cubicBezTo>
                  <a:lnTo>
                    <a:pt x="71" y="59"/>
                  </a:lnTo>
                  <a:close/>
                  <a:moveTo>
                    <a:pt x="93" y="59"/>
                  </a:moveTo>
                  <a:cubicBezTo>
                    <a:pt x="98" y="59"/>
                    <a:pt x="98" y="59"/>
                    <a:pt x="98" y="59"/>
                  </a:cubicBezTo>
                  <a:cubicBezTo>
                    <a:pt x="98" y="45"/>
                    <a:pt x="98" y="45"/>
                    <a:pt x="98" y="45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93" y="40"/>
                    <a:pt x="93" y="40"/>
                    <a:pt x="93" y="40"/>
                  </a:cubicBezTo>
                  <a:lnTo>
                    <a:pt x="93" y="59"/>
                  </a:lnTo>
                  <a:close/>
                  <a:moveTo>
                    <a:pt x="149" y="128"/>
                  </a:moveTo>
                  <a:cubicBezTo>
                    <a:pt x="153" y="128"/>
                    <a:pt x="153" y="128"/>
                    <a:pt x="153" y="128"/>
                  </a:cubicBezTo>
                  <a:cubicBezTo>
                    <a:pt x="153" y="83"/>
                    <a:pt x="153" y="83"/>
                    <a:pt x="153" y="83"/>
                  </a:cubicBezTo>
                  <a:cubicBezTo>
                    <a:pt x="149" y="83"/>
                    <a:pt x="149" y="83"/>
                    <a:pt x="149" y="83"/>
                  </a:cubicBezTo>
                  <a:lnTo>
                    <a:pt x="149" y="128"/>
                  </a:lnTo>
                  <a:close/>
                  <a:moveTo>
                    <a:pt x="117" y="59"/>
                  </a:moveTo>
                  <a:cubicBezTo>
                    <a:pt x="121" y="59"/>
                    <a:pt x="121" y="59"/>
                    <a:pt x="121" y="59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130" y="40"/>
                    <a:pt x="130" y="40"/>
                    <a:pt x="130" y="40"/>
                  </a:cubicBezTo>
                  <a:cubicBezTo>
                    <a:pt x="117" y="40"/>
                    <a:pt x="117" y="40"/>
                    <a:pt x="117" y="40"/>
                  </a:cubicBezTo>
                  <a:lnTo>
                    <a:pt x="117" y="59"/>
                  </a:lnTo>
                  <a:close/>
                  <a:moveTo>
                    <a:pt x="267" y="58"/>
                  </a:moveTo>
                  <a:cubicBezTo>
                    <a:pt x="266" y="61"/>
                    <a:pt x="266" y="61"/>
                    <a:pt x="266" y="61"/>
                  </a:cubicBezTo>
                  <a:cubicBezTo>
                    <a:pt x="265" y="62"/>
                    <a:pt x="263" y="63"/>
                    <a:pt x="261" y="63"/>
                  </a:cubicBezTo>
                  <a:cubicBezTo>
                    <a:pt x="259" y="62"/>
                    <a:pt x="259" y="61"/>
                    <a:pt x="258" y="59"/>
                  </a:cubicBezTo>
                  <a:cubicBezTo>
                    <a:pt x="258" y="58"/>
                    <a:pt x="258" y="57"/>
                    <a:pt x="258" y="57"/>
                  </a:cubicBezTo>
                  <a:cubicBezTo>
                    <a:pt x="261" y="54"/>
                    <a:pt x="261" y="54"/>
                    <a:pt x="261" y="54"/>
                  </a:cubicBezTo>
                  <a:cubicBezTo>
                    <a:pt x="264" y="54"/>
                    <a:pt x="264" y="54"/>
                    <a:pt x="264" y="54"/>
                  </a:cubicBezTo>
                  <a:cubicBezTo>
                    <a:pt x="265" y="55"/>
                    <a:pt x="266" y="56"/>
                    <a:pt x="267" y="58"/>
                  </a:cubicBezTo>
                  <a:close/>
                  <a:moveTo>
                    <a:pt x="260" y="50"/>
                  </a:moveTo>
                  <a:cubicBezTo>
                    <a:pt x="248" y="55"/>
                    <a:pt x="255" y="70"/>
                    <a:pt x="265" y="67"/>
                  </a:cubicBezTo>
                  <a:cubicBezTo>
                    <a:pt x="276" y="63"/>
                    <a:pt x="271" y="46"/>
                    <a:pt x="260" y="50"/>
                  </a:cubicBezTo>
                  <a:close/>
                  <a:moveTo>
                    <a:pt x="5" y="140"/>
                  </a:moveTo>
                  <a:cubicBezTo>
                    <a:pt x="5" y="58"/>
                    <a:pt x="5" y="58"/>
                    <a:pt x="5" y="58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63" y="107"/>
                    <a:pt x="63" y="107"/>
                    <a:pt x="63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4" y="85"/>
                    <a:pt x="65" y="56"/>
                    <a:pt x="65" y="31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104" y="4"/>
                    <a:pt x="113" y="5"/>
                    <a:pt x="124" y="6"/>
                  </a:cubicBezTo>
                  <a:cubicBezTo>
                    <a:pt x="124" y="15"/>
                    <a:pt x="124" y="15"/>
                    <a:pt x="124" y="15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49" y="28"/>
                    <a:pt x="149" y="28"/>
                    <a:pt x="149" y="28"/>
                  </a:cubicBezTo>
                  <a:cubicBezTo>
                    <a:pt x="148" y="79"/>
                    <a:pt x="148" y="79"/>
                    <a:pt x="148" y="79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173" y="67"/>
                    <a:pt x="173" y="67"/>
                    <a:pt x="173" y="67"/>
                  </a:cubicBezTo>
                  <a:cubicBezTo>
                    <a:pt x="175" y="78"/>
                    <a:pt x="175" y="90"/>
                    <a:pt x="173" y="101"/>
                  </a:cubicBezTo>
                  <a:cubicBezTo>
                    <a:pt x="178" y="102"/>
                    <a:pt x="178" y="102"/>
                    <a:pt x="178" y="102"/>
                  </a:cubicBezTo>
                  <a:cubicBezTo>
                    <a:pt x="179" y="89"/>
                    <a:pt x="178" y="76"/>
                    <a:pt x="177" y="64"/>
                  </a:cubicBezTo>
                  <a:cubicBezTo>
                    <a:pt x="175" y="64"/>
                    <a:pt x="175" y="64"/>
                    <a:pt x="175" y="64"/>
                  </a:cubicBezTo>
                  <a:cubicBezTo>
                    <a:pt x="175" y="62"/>
                    <a:pt x="175" y="62"/>
                    <a:pt x="175" y="62"/>
                  </a:cubicBezTo>
                  <a:cubicBezTo>
                    <a:pt x="165" y="62"/>
                    <a:pt x="165" y="62"/>
                    <a:pt x="165" y="62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212" y="46"/>
                    <a:pt x="212" y="46"/>
                    <a:pt x="212" y="46"/>
                  </a:cubicBezTo>
                  <a:cubicBezTo>
                    <a:pt x="210" y="85"/>
                    <a:pt x="211" y="129"/>
                    <a:pt x="213" y="167"/>
                  </a:cubicBezTo>
                  <a:cubicBezTo>
                    <a:pt x="217" y="166"/>
                    <a:pt x="217" y="166"/>
                    <a:pt x="217" y="166"/>
                  </a:cubicBezTo>
                  <a:cubicBezTo>
                    <a:pt x="216" y="142"/>
                    <a:pt x="216" y="119"/>
                    <a:pt x="216" y="98"/>
                  </a:cubicBezTo>
                  <a:cubicBezTo>
                    <a:pt x="236" y="98"/>
                    <a:pt x="236" y="98"/>
                    <a:pt x="236" y="98"/>
                  </a:cubicBezTo>
                  <a:cubicBezTo>
                    <a:pt x="236" y="57"/>
                    <a:pt x="236" y="57"/>
                    <a:pt x="236" y="57"/>
                  </a:cubicBezTo>
                  <a:cubicBezTo>
                    <a:pt x="265" y="35"/>
                    <a:pt x="265" y="35"/>
                    <a:pt x="265" y="35"/>
                  </a:cubicBezTo>
                  <a:cubicBezTo>
                    <a:pt x="274" y="43"/>
                    <a:pt x="284" y="51"/>
                    <a:pt x="293" y="58"/>
                  </a:cubicBezTo>
                  <a:cubicBezTo>
                    <a:pt x="293" y="61"/>
                    <a:pt x="292" y="101"/>
                    <a:pt x="291" y="107"/>
                  </a:cubicBezTo>
                  <a:cubicBezTo>
                    <a:pt x="291" y="108"/>
                    <a:pt x="291" y="108"/>
                    <a:pt x="291" y="108"/>
                  </a:cubicBezTo>
                  <a:cubicBezTo>
                    <a:pt x="296" y="108"/>
                    <a:pt x="296" y="108"/>
                    <a:pt x="296" y="108"/>
                  </a:cubicBezTo>
                  <a:cubicBezTo>
                    <a:pt x="297" y="82"/>
                    <a:pt x="297" y="82"/>
                    <a:pt x="297" y="82"/>
                  </a:cubicBezTo>
                  <a:cubicBezTo>
                    <a:pt x="309" y="82"/>
                    <a:pt x="309" y="82"/>
                    <a:pt x="309" y="82"/>
                  </a:cubicBezTo>
                  <a:cubicBezTo>
                    <a:pt x="310" y="67"/>
                    <a:pt x="309" y="50"/>
                    <a:pt x="309" y="35"/>
                  </a:cubicBezTo>
                  <a:cubicBezTo>
                    <a:pt x="321" y="39"/>
                    <a:pt x="334" y="44"/>
                    <a:pt x="346" y="48"/>
                  </a:cubicBezTo>
                  <a:cubicBezTo>
                    <a:pt x="346" y="52"/>
                    <a:pt x="346" y="71"/>
                    <a:pt x="346" y="76"/>
                  </a:cubicBezTo>
                  <a:cubicBezTo>
                    <a:pt x="346" y="103"/>
                    <a:pt x="346" y="130"/>
                    <a:pt x="346" y="157"/>
                  </a:cubicBezTo>
                  <a:cubicBezTo>
                    <a:pt x="350" y="157"/>
                    <a:pt x="350" y="157"/>
                    <a:pt x="350" y="157"/>
                  </a:cubicBezTo>
                  <a:cubicBezTo>
                    <a:pt x="350" y="83"/>
                    <a:pt x="350" y="83"/>
                    <a:pt x="350" y="83"/>
                  </a:cubicBezTo>
                  <a:cubicBezTo>
                    <a:pt x="350" y="71"/>
                    <a:pt x="349" y="57"/>
                    <a:pt x="351" y="45"/>
                  </a:cubicBezTo>
                  <a:cubicBezTo>
                    <a:pt x="305" y="29"/>
                    <a:pt x="305" y="29"/>
                    <a:pt x="305" y="29"/>
                  </a:cubicBezTo>
                  <a:cubicBezTo>
                    <a:pt x="304" y="29"/>
                    <a:pt x="304" y="29"/>
                    <a:pt x="304" y="29"/>
                  </a:cubicBezTo>
                  <a:cubicBezTo>
                    <a:pt x="305" y="46"/>
                    <a:pt x="306" y="61"/>
                    <a:pt x="305" y="78"/>
                  </a:cubicBezTo>
                  <a:cubicBezTo>
                    <a:pt x="297" y="77"/>
                    <a:pt x="297" y="77"/>
                    <a:pt x="297" y="77"/>
                  </a:cubicBezTo>
                  <a:cubicBezTo>
                    <a:pt x="297" y="56"/>
                    <a:pt x="297" y="56"/>
                    <a:pt x="297" y="56"/>
                  </a:cubicBezTo>
                  <a:cubicBezTo>
                    <a:pt x="266" y="31"/>
                    <a:pt x="266" y="31"/>
                    <a:pt x="266" y="31"/>
                  </a:cubicBezTo>
                  <a:cubicBezTo>
                    <a:pt x="263" y="29"/>
                    <a:pt x="259" y="34"/>
                    <a:pt x="256" y="36"/>
                  </a:cubicBezTo>
                  <a:cubicBezTo>
                    <a:pt x="232" y="54"/>
                    <a:pt x="232" y="54"/>
                    <a:pt x="232" y="54"/>
                  </a:cubicBezTo>
                  <a:cubicBezTo>
                    <a:pt x="231" y="60"/>
                    <a:pt x="231" y="85"/>
                    <a:pt x="232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6" y="42"/>
                    <a:pt x="216" y="42"/>
                    <a:pt x="216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0" y="62"/>
                    <a:pt x="160" y="62"/>
                    <a:pt x="160" y="62"/>
                  </a:cubicBezTo>
                  <a:cubicBezTo>
                    <a:pt x="153" y="62"/>
                    <a:pt x="153" y="62"/>
                    <a:pt x="153" y="62"/>
                  </a:cubicBezTo>
                  <a:cubicBezTo>
                    <a:pt x="154" y="25"/>
                    <a:pt x="154" y="25"/>
                    <a:pt x="154" y="25"/>
                  </a:cubicBezTo>
                  <a:cubicBezTo>
                    <a:pt x="151" y="23"/>
                    <a:pt x="146" y="23"/>
                    <a:pt x="141" y="23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2"/>
                    <a:pt x="128" y="2"/>
                    <a:pt x="128" y="2"/>
                  </a:cubicBezTo>
                  <a:cubicBezTo>
                    <a:pt x="116" y="0"/>
                    <a:pt x="102" y="0"/>
                    <a:pt x="88" y="0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139"/>
                    <a:pt x="1" y="139"/>
                    <a:pt x="1" y="139"/>
                  </a:cubicBezTo>
                  <a:lnTo>
                    <a:pt x="5" y="140"/>
                  </a:lnTo>
                  <a:close/>
                </a:path>
              </a:pathLst>
            </a:custGeom>
            <a:solidFill>
              <a:srgbClr val="00A8E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nl-BE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0" name="Text Box 49"/>
          <p:cNvSpPr txBox="1">
            <a:spLocks noChangeArrowheads="1"/>
          </p:cNvSpPr>
          <p:nvPr/>
        </p:nvSpPr>
        <p:spPr bwMode="gray">
          <a:xfrm>
            <a:off x="7040563" y="6551613"/>
            <a:ext cx="1781175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49263">
              <a:lnSpc>
                <a:spcPct val="120000"/>
              </a:lnSpc>
              <a:spcBef>
                <a:spcPct val="50000"/>
              </a:spcBef>
              <a:defRPr/>
            </a:pPr>
            <a:r>
              <a:rPr lang="fr-BE" sz="600" b="1">
                <a:solidFill>
                  <a:srgbClr val="FFFFFF"/>
                </a:solidFill>
                <a:latin typeface="Arial" charset="0"/>
              </a:rPr>
              <a:t>THE CIVITAS INITIATIVE IS CO-FINANCED</a:t>
            </a:r>
            <a:br>
              <a:rPr lang="fr-BE" sz="600" b="1">
                <a:solidFill>
                  <a:srgbClr val="FFFFFF"/>
                </a:solidFill>
                <a:latin typeface="Arial" charset="0"/>
              </a:rPr>
            </a:br>
            <a:r>
              <a:rPr lang="fr-BE" sz="600" b="1">
                <a:solidFill>
                  <a:srgbClr val="FFFFFF"/>
                </a:solidFill>
                <a:latin typeface="Arial" charset="0"/>
              </a:rPr>
              <a:t>BY THE EUROPEAN UNION</a:t>
            </a:r>
            <a:endParaRPr lang="en-US" sz="6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Rectangle 51"/>
          <p:cNvSpPr>
            <a:spLocks noChangeArrowheads="1"/>
          </p:cNvSpPr>
          <p:nvPr/>
        </p:nvSpPr>
        <p:spPr bwMode="gray">
          <a:xfrm flipV="1">
            <a:off x="0" y="6562725"/>
            <a:ext cx="6526213" cy="295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nl-BE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Freeform 52"/>
          <p:cNvSpPr>
            <a:spLocks noEditPoints="1"/>
          </p:cNvSpPr>
          <p:nvPr/>
        </p:nvSpPr>
        <p:spPr bwMode="gray">
          <a:xfrm>
            <a:off x="492125" y="6629400"/>
            <a:ext cx="971550" cy="168275"/>
          </a:xfrm>
          <a:custGeom>
            <a:avLst/>
            <a:gdLst/>
            <a:ahLst/>
            <a:cxnLst>
              <a:cxn ang="0">
                <a:pos x="319" y="112"/>
              </a:cxn>
              <a:cxn ang="0">
                <a:pos x="313" y="43"/>
              </a:cxn>
              <a:cxn ang="0">
                <a:pos x="343" y="43"/>
              </a:cxn>
              <a:cxn ang="0">
                <a:pos x="337" y="112"/>
              </a:cxn>
              <a:cxn ang="0">
                <a:pos x="331" y="74"/>
              </a:cxn>
              <a:cxn ang="0">
                <a:pos x="325" y="106"/>
              </a:cxn>
              <a:cxn ang="0">
                <a:pos x="328" y="0"/>
              </a:cxn>
              <a:cxn ang="0">
                <a:pos x="328" y="26"/>
              </a:cxn>
              <a:cxn ang="0">
                <a:pos x="137" y="106"/>
              </a:cxn>
              <a:cxn ang="0">
                <a:pos x="125" y="106"/>
              </a:cxn>
              <a:cxn ang="0">
                <a:pos x="140" y="34"/>
              </a:cxn>
              <a:cxn ang="0">
                <a:pos x="155" y="106"/>
              </a:cxn>
              <a:cxn ang="0">
                <a:pos x="143" y="106"/>
              </a:cxn>
              <a:cxn ang="0">
                <a:pos x="137" y="74"/>
              </a:cxn>
              <a:cxn ang="0">
                <a:pos x="127" y="13"/>
              </a:cxn>
              <a:cxn ang="0">
                <a:pos x="153" y="13"/>
              </a:cxn>
              <a:cxn ang="0">
                <a:pos x="127" y="13"/>
              </a:cxn>
              <a:cxn ang="0">
                <a:pos x="600" y="82"/>
              </a:cxn>
              <a:cxn ang="0">
                <a:pos x="620" y="96"/>
              </a:cxn>
              <a:cxn ang="0">
                <a:pos x="637" y="81"/>
              </a:cxn>
              <a:cxn ang="0">
                <a:pos x="618" y="63"/>
              </a:cxn>
              <a:cxn ang="0">
                <a:pos x="590" y="32"/>
              </a:cxn>
              <a:cxn ang="0">
                <a:pos x="621" y="3"/>
              </a:cxn>
              <a:cxn ang="0">
                <a:pos x="651" y="20"/>
              </a:cxn>
              <a:cxn ang="0">
                <a:pos x="631" y="20"/>
              </a:cxn>
              <a:cxn ang="0">
                <a:pos x="611" y="21"/>
              </a:cxn>
              <a:cxn ang="0">
                <a:pos x="625" y="48"/>
              </a:cxn>
              <a:cxn ang="0">
                <a:pos x="648" y="63"/>
              </a:cxn>
              <a:cxn ang="0">
                <a:pos x="645" y="103"/>
              </a:cxn>
              <a:cxn ang="0">
                <a:pos x="598" y="106"/>
              </a:cxn>
              <a:cxn ang="0">
                <a:pos x="498" y="68"/>
              </a:cxn>
              <a:cxn ang="0">
                <a:pos x="517" y="45"/>
              </a:cxn>
              <a:cxn ang="0">
                <a:pos x="513" y="33"/>
              </a:cxn>
              <a:cxn ang="0">
                <a:pos x="509" y="45"/>
              </a:cxn>
              <a:cxn ang="0">
                <a:pos x="545" y="109"/>
              </a:cxn>
              <a:cxn ang="0">
                <a:pos x="492" y="82"/>
              </a:cxn>
              <a:cxn ang="0">
                <a:pos x="462" y="109"/>
              </a:cxn>
              <a:cxn ang="0">
                <a:pos x="563" y="109"/>
              </a:cxn>
              <a:cxn ang="0">
                <a:pos x="419" y="20"/>
              </a:cxn>
              <a:cxn ang="0">
                <a:pos x="403" y="109"/>
              </a:cxn>
              <a:cxn ang="0">
                <a:pos x="375" y="20"/>
              </a:cxn>
              <a:cxn ang="0">
                <a:pos x="447" y="5"/>
              </a:cxn>
              <a:cxn ang="0">
                <a:pos x="419" y="20"/>
              </a:cxn>
              <a:cxn ang="0">
                <a:pos x="189" y="5"/>
              </a:cxn>
              <a:cxn ang="0">
                <a:pos x="230" y="61"/>
              </a:cxn>
              <a:cxn ang="0">
                <a:pos x="235" y="77"/>
              </a:cxn>
              <a:cxn ang="0">
                <a:pos x="241" y="61"/>
              </a:cxn>
              <a:cxn ang="0">
                <a:pos x="282" y="5"/>
              </a:cxn>
              <a:cxn ang="0">
                <a:pos x="88" y="31"/>
              </a:cxn>
              <a:cxn ang="0">
                <a:pos x="56" y="19"/>
              </a:cxn>
              <a:cxn ang="0">
                <a:pos x="18" y="58"/>
              </a:cxn>
              <a:cxn ang="0">
                <a:pos x="54" y="96"/>
              </a:cxn>
              <a:cxn ang="0">
                <a:pos x="88" y="83"/>
              </a:cxn>
              <a:cxn ang="0">
                <a:pos x="73" y="110"/>
              </a:cxn>
              <a:cxn ang="0">
                <a:pos x="33" y="108"/>
              </a:cxn>
              <a:cxn ang="0">
                <a:pos x="4" y="79"/>
              </a:cxn>
              <a:cxn ang="0">
                <a:pos x="4" y="36"/>
              </a:cxn>
              <a:cxn ang="0">
                <a:pos x="34" y="7"/>
              </a:cxn>
              <a:cxn ang="0">
                <a:pos x="73" y="6"/>
              </a:cxn>
              <a:cxn ang="0">
                <a:pos x="88" y="31"/>
              </a:cxn>
            </a:cxnLst>
            <a:rect l="0" t="0" r="r" b="b"/>
            <a:pathLst>
              <a:path w="654" h="113">
                <a:moveTo>
                  <a:pt x="325" y="106"/>
                </a:moveTo>
                <a:cubicBezTo>
                  <a:pt x="325" y="109"/>
                  <a:pt x="322" y="112"/>
                  <a:pt x="319" y="112"/>
                </a:cubicBezTo>
                <a:cubicBezTo>
                  <a:pt x="316" y="112"/>
                  <a:pt x="313" y="110"/>
                  <a:pt x="313" y="106"/>
                </a:cubicBezTo>
                <a:cubicBezTo>
                  <a:pt x="313" y="43"/>
                  <a:pt x="313" y="43"/>
                  <a:pt x="313" y="43"/>
                </a:cubicBezTo>
                <a:cubicBezTo>
                  <a:pt x="313" y="38"/>
                  <a:pt x="320" y="34"/>
                  <a:pt x="328" y="34"/>
                </a:cubicBezTo>
                <a:cubicBezTo>
                  <a:pt x="337" y="34"/>
                  <a:pt x="343" y="38"/>
                  <a:pt x="343" y="43"/>
                </a:cubicBezTo>
                <a:cubicBezTo>
                  <a:pt x="343" y="106"/>
                  <a:pt x="343" y="106"/>
                  <a:pt x="343" y="106"/>
                </a:cubicBezTo>
                <a:cubicBezTo>
                  <a:pt x="343" y="109"/>
                  <a:pt x="341" y="112"/>
                  <a:pt x="337" y="112"/>
                </a:cubicBezTo>
                <a:cubicBezTo>
                  <a:pt x="334" y="112"/>
                  <a:pt x="331" y="110"/>
                  <a:pt x="331" y="106"/>
                </a:cubicBezTo>
                <a:cubicBezTo>
                  <a:pt x="331" y="74"/>
                  <a:pt x="331" y="74"/>
                  <a:pt x="331" y="74"/>
                </a:cubicBezTo>
                <a:cubicBezTo>
                  <a:pt x="325" y="74"/>
                  <a:pt x="325" y="74"/>
                  <a:pt x="325" y="74"/>
                </a:cubicBezTo>
                <a:lnTo>
                  <a:pt x="325" y="106"/>
                </a:lnTo>
                <a:close/>
                <a:moveTo>
                  <a:pt x="315" y="13"/>
                </a:moveTo>
                <a:cubicBezTo>
                  <a:pt x="315" y="6"/>
                  <a:pt x="321" y="0"/>
                  <a:pt x="328" y="0"/>
                </a:cubicBezTo>
                <a:cubicBezTo>
                  <a:pt x="335" y="0"/>
                  <a:pt x="341" y="6"/>
                  <a:pt x="341" y="13"/>
                </a:cubicBezTo>
                <a:cubicBezTo>
                  <a:pt x="341" y="20"/>
                  <a:pt x="335" y="26"/>
                  <a:pt x="328" y="26"/>
                </a:cubicBezTo>
                <a:cubicBezTo>
                  <a:pt x="321" y="26"/>
                  <a:pt x="315" y="20"/>
                  <a:pt x="315" y="13"/>
                </a:cubicBezTo>
                <a:close/>
                <a:moveTo>
                  <a:pt x="137" y="106"/>
                </a:moveTo>
                <a:cubicBezTo>
                  <a:pt x="137" y="109"/>
                  <a:pt x="134" y="112"/>
                  <a:pt x="131" y="112"/>
                </a:cubicBezTo>
                <a:cubicBezTo>
                  <a:pt x="127" y="112"/>
                  <a:pt x="125" y="110"/>
                  <a:pt x="125" y="106"/>
                </a:cubicBezTo>
                <a:cubicBezTo>
                  <a:pt x="125" y="43"/>
                  <a:pt x="125" y="43"/>
                  <a:pt x="125" y="43"/>
                </a:cubicBezTo>
                <a:cubicBezTo>
                  <a:pt x="125" y="38"/>
                  <a:pt x="132" y="34"/>
                  <a:pt x="140" y="34"/>
                </a:cubicBezTo>
                <a:cubicBezTo>
                  <a:pt x="149" y="34"/>
                  <a:pt x="155" y="38"/>
                  <a:pt x="155" y="43"/>
                </a:cubicBezTo>
                <a:cubicBezTo>
                  <a:pt x="155" y="106"/>
                  <a:pt x="155" y="106"/>
                  <a:pt x="155" y="106"/>
                </a:cubicBezTo>
                <a:cubicBezTo>
                  <a:pt x="155" y="109"/>
                  <a:pt x="152" y="112"/>
                  <a:pt x="149" y="112"/>
                </a:cubicBezTo>
                <a:cubicBezTo>
                  <a:pt x="146" y="112"/>
                  <a:pt x="143" y="110"/>
                  <a:pt x="143" y="106"/>
                </a:cubicBezTo>
                <a:cubicBezTo>
                  <a:pt x="143" y="74"/>
                  <a:pt x="143" y="74"/>
                  <a:pt x="143" y="74"/>
                </a:cubicBezTo>
                <a:cubicBezTo>
                  <a:pt x="137" y="74"/>
                  <a:pt x="137" y="74"/>
                  <a:pt x="137" y="74"/>
                </a:cubicBezTo>
                <a:lnTo>
                  <a:pt x="137" y="106"/>
                </a:lnTo>
                <a:close/>
                <a:moveTo>
                  <a:pt x="127" y="13"/>
                </a:moveTo>
                <a:cubicBezTo>
                  <a:pt x="127" y="6"/>
                  <a:pt x="133" y="0"/>
                  <a:pt x="140" y="0"/>
                </a:cubicBezTo>
                <a:cubicBezTo>
                  <a:pt x="147" y="0"/>
                  <a:pt x="153" y="6"/>
                  <a:pt x="153" y="13"/>
                </a:cubicBezTo>
                <a:cubicBezTo>
                  <a:pt x="153" y="20"/>
                  <a:pt x="147" y="26"/>
                  <a:pt x="140" y="26"/>
                </a:cubicBezTo>
                <a:cubicBezTo>
                  <a:pt x="133" y="26"/>
                  <a:pt x="127" y="20"/>
                  <a:pt x="127" y="13"/>
                </a:cubicBezTo>
                <a:close/>
                <a:moveTo>
                  <a:pt x="587" y="89"/>
                </a:moveTo>
                <a:cubicBezTo>
                  <a:pt x="600" y="82"/>
                  <a:pt x="600" y="82"/>
                  <a:pt x="600" y="82"/>
                </a:cubicBezTo>
                <a:cubicBezTo>
                  <a:pt x="601" y="87"/>
                  <a:pt x="604" y="90"/>
                  <a:pt x="607" y="93"/>
                </a:cubicBezTo>
                <a:cubicBezTo>
                  <a:pt x="611" y="95"/>
                  <a:pt x="615" y="96"/>
                  <a:pt x="620" y="96"/>
                </a:cubicBezTo>
                <a:cubicBezTo>
                  <a:pt x="625" y="96"/>
                  <a:pt x="629" y="95"/>
                  <a:pt x="632" y="92"/>
                </a:cubicBezTo>
                <a:cubicBezTo>
                  <a:pt x="635" y="90"/>
                  <a:pt x="637" y="86"/>
                  <a:pt x="637" y="81"/>
                </a:cubicBezTo>
                <a:cubicBezTo>
                  <a:pt x="637" y="75"/>
                  <a:pt x="632" y="70"/>
                  <a:pt x="621" y="65"/>
                </a:cubicBezTo>
                <a:cubicBezTo>
                  <a:pt x="620" y="64"/>
                  <a:pt x="619" y="64"/>
                  <a:pt x="618" y="63"/>
                </a:cubicBezTo>
                <a:cubicBezTo>
                  <a:pt x="607" y="58"/>
                  <a:pt x="599" y="53"/>
                  <a:pt x="595" y="48"/>
                </a:cubicBezTo>
                <a:cubicBezTo>
                  <a:pt x="592" y="44"/>
                  <a:pt x="590" y="38"/>
                  <a:pt x="590" y="32"/>
                </a:cubicBezTo>
                <a:cubicBezTo>
                  <a:pt x="590" y="23"/>
                  <a:pt x="592" y="16"/>
                  <a:pt x="598" y="11"/>
                </a:cubicBezTo>
                <a:cubicBezTo>
                  <a:pt x="604" y="6"/>
                  <a:pt x="611" y="3"/>
                  <a:pt x="621" y="3"/>
                </a:cubicBezTo>
                <a:cubicBezTo>
                  <a:pt x="628" y="3"/>
                  <a:pt x="635" y="5"/>
                  <a:pt x="640" y="8"/>
                </a:cubicBezTo>
                <a:cubicBezTo>
                  <a:pt x="645" y="11"/>
                  <a:pt x="649" y="15"/>
                  <a:pt x="651" y="20"/>
                </a:cubicBezTo>
                <a:cubicBezTo>
                  <a:pt x="638" y="27"/>
                  <a:pt x="638" y="27"/>
                  <a:pt x="638" y="27"/>
                </a:cubicBezTo>
                <a:cubicBezTo>
                  <a:pt x="635" y="24"/>
                  <a:pt x="633" y="21"/>
                  <a:pt x="631" y="20"/>
                </a:cubicBezTo>
                <a:cubicBezTo>
                  <a:pt x="628" y="18"/>
                  <a:pt x="625" y="18"/>
                  <a:pt x="622" y="18"/>
                </a:cubicBezTo>
                <a:cubicBezTo>
                  <a:pt x="618" y="18"/>
                  <a:pt x="614" y="19"/>
                  <a:pt x="611" y="21"/>
                </a:cubicBezTo>
                <a:cubicBezTo>
                  <a:pt x="609" y="24"/>
                  <a:pt x="607" y="27"/>
                  <a:pt x="607" y="31"/>
                </a:cubicBezTo>
                <a:cubicBezTo>
                  <a:pt x="607" y="37"/>
                  <a:pt x="613" y="43"/>
                  <a:pt x="625" y="48"/>
                </a:cubicBezTo>
                <a:cubicBezTo>
                  <a:pt x="627" y="49"/>
                  <a:pt x="627" y="49"/>
                  <a:pt x="627" y="49"/>
                </a:cubicBezTo>
                <a:cubicBezTo>
                  <a:pt x="637" y="54"/>
                  <a:pt x="644" y="59"/>
                  <a:pt x="648" y="63"/>
                </a:cubicBezTo>
                <a:cubicBezTo>
                  <a:pt x="652" y="68"/>
                  <a:pt x="654" y="73"/>
                  <a:pt x="654" y="80"/>
                </a:cubicBezTo>
                <a:cubicBezTo>
                  <a:pt x="654" y="90"/>
                  <a:pt x="651" y="98"/>
                  <a:pt x="645" y="103"/>
                </a:cubicBezTo>
                <a:cubicBezTo>
                  <a:pt x="638" y="109"/>
                  <a:pt x="630" y="112"/>
                  <a:pt x="619" y="112"/>
                </a:cubicBezTo>
                <a:cubicBezTo>
                  <a:pt x="611" y="112"/>
                  <a:pt x="603" y="110"/>
                  <a:pt x="598" y="106"/>
                </a:cubicBezTo>
                <a:cubicBezTo>
                  <a:pt x="592" y="102"/>
                  <a:pt x="588" y="96"/>
                  <a:pt x="587" y="89"/>
                </a:cubicBezTo>
                <a:close/>
                <a:moveTo>
                  <a:pt x="498" y="68"/>
                </a:moveTo>
                <a:cubicBezTo>
                  <a:pt x="527" y="68"/>
                  <a:pt x="527" y="68"/>
                  <a:pt x="527" y="68"/>
                </a:cubicBezTo>
                <a:cubicBezTo>
                  <a:pt x="517" y="45"/>
                  <a:pt x="517" y="45"/>
                  <a:pt x="517" y="45"/>
                </a:cubicBezTo>
                <a:cubicBezTo>
                  <a:pt x="516" y="43"/>
                  <a:pt x="515" y="42"/>
                  <a:pt x="515" y="40"/>
                </a:cubicBezTo>
                <a:cubicBezTo>
                  <a:pt x="514" y="38"/>
                  <a:pt x="513" y="35"/>
                  <a:pt x="513" y="33"/>
                </a:cubicBezTo>
                <a:cubicBezTo>
                  <a:pt x="512" y="35"/>
                  <a:pt x="512" y="37"/>
                  <a:pt x="511" y="39"/>
                </a:cubicBezTo>
                <a:cubicBezTo>
                  <a:pt x="510" y="41"/>
                  <a:pt x="510" y="43"/>
                  <a:pt x="509" y="45"/>
                </a:cubicBezTo>
                <a:lnTo>
                  <a:pt x="498" y="68"/>
                </a:lnTo>
                <a:close/>
                <a:moveTo>
                  <a:pt x="545" y="109"/>
                </a:moveTo>
                <a:cubicBezTo>
                  <a:pt x="533" y="82"/>
                  <a:pt x="533" y="82"/>
                  <a:pt x="533" y="82"/>
                </a:cubicBezTo>
                <a:cubicBezTo>
                  <a:pt x="492" y="82"/>
                  <a:pt x="492" y="82"/>
                  <a:pt x="492" y="82"/>
                </a:cubicBezTo>
                <a:cubicBezTo>
                  <a:pt x="480" y="109"/>
                  <a:pt x="480" y="109"/>
                  <a:pt x="480" y="109"/>
                </a:cubicBezTo>
                <a:cubicBezTo>
                  <a:pt x="462" y="109"/>
                  <a:pt x="462" y="109"/>
                  <a:pt x="462" y="109"/>
                </a:cubicBezTo>
                <a:cubicBezTo>
                  <a:pt x="513" y="1"/>
                  <a:pt x="513" y="1"/>
                  <a:pt x="513" y="1"/>
                </a:cubicBezTo>
                <a:cubicBezTo>
                  <a:pt x="563" y="109"/>
                  <a:pt x="563" y="109"/>
                  <a:pt x="563" y="109"/>
                </a:cubicBezTo>
                <a:lnTo>
                  <a:pt x="545" y="109"/>
                </a:lnTo>
                <a:close/>
                <a:moveTo>
                  <a:pt x="419" y="20"/>
                </a:moveTo>
                <a:cubicBezTo>
                  <a:pt x="419" y="109"/>
                  <a:pt x="419" y="109"/>
                  <a:pt x="419" y="109"/>
                </a:cubicBezTo>
                <a:cubicBezTo>
                  <a:pt x="403" y="109"/>
                  <a:pt x="403" y="109"/>
                  <a:pt x="403" y="109"/>
                </a:cubicBezTo>
                <a:cubicBezTo>
                  <a:pt x="403" y="20"/>
                  <a:pt x="403" y="20"/>
                  <a:pt x="403" y="20"/>
                </a:cubicBezTo>
                <a:cubicBezTo>
                  <a:pt x="375" y="20"/>
                  <a:pt x="375" y="20"/>
                  <a:pt x="375" y="20"/>
                </a:cubicBezTo>
                <a:cubicBezTo>
                  <a:pt x="375" y="5"/>
                  <a:pt x="375" y="5"/>
                  <a:pt x="375" y="5"/>
                </a:cubicBezTo>
                <a:cubicBezTo>
                  <a:pt x="447" y="5"/>
                  <a:pt x="447" y="5"/>
                  <a:pt x="447" y="5"/>
                </a:cubicBezTo>
                <a:cubicBezTo>
                  <a:pt x="447" y="20"/>
                  <a:pt x="447" y="20"/>
                  <a:pt x="447" y="20"/>
                </a:cubicBezTo>
                <a:lnTo>
                  <a:pt x="419" y="20"/>
                </a:lnTo>
                <a:close/>
                <a:moveTo>
                  <a:pt x="235" y="113"/>
                </a:moveTo>
                <a:cubicBezTo>
                  <a:pt x="189" y="5"/>
                  <a:pt x="189" y="5"/>
                  <a:pt x="189" y="5"/>
                </a:cubicBezTo>
                <a:cubicBezTo>
                  <a:pt x="207" y="5"/>
                  <a:pt x="207" y="5"/>
                  <a:pt x="207" y="5"/>
                </a:cubicBezTo>
                <a:cubicBezTo>
                  <a:pt x="230" y="61"/>
                  <a:pt x="230" y="61"/>
                  <a:pt x="230" y="61"/>
                </a:cubicBezTo>
                <a:cubicBezTo>
                  <a:pt x="231" y="64"/>
                  <a:pt x="232" y="67"/>
                  <a:pt x="233" y="70"/>
                </a:cubicBezTo>
                <a:cubicBezTo>
                  <a:pt x="234" y="72"/>
                  <a:pt x="235" y="75"/>
                  <a:pt x="235" y="77"/>
                </a:cubicBezTo>
                <a:cubicBezTo>
                  <a:pt x="236" y="75"/>
                  <a:pt x="237" y="72"/>
                  <a:pt x="238" y="69"/>
                </a:cubicBezTo>
                <a:cubicBezTo>
                  <a:pt x="239" y="67"/>
                  <a:pt x="240" y="64"/>
                  <a:pt x="241" y="61"/>
                </a:cubicBezTo>
                <a:cubicBezTo>
                  <a:pt x="264" y="5"/>
                  <a:pt x="264" y="5"/>
                  <a:pt x="264" y="5"/>
                </a:cubicBezTo>
                <a:cubicBezTo>
                  <a:pt x="282" y="5"/>
                  <a:pt x="282" y="5"/>
                  <a:pt x="282" y="5"/>
                </a:cubicBezTo>
                <a:lnTo>
                  <a:pt x="235" y="113"/>
                </a:lnTo>
                <a:close/>
                <a:moveTo>
                  <a:pt x="88" y="31"/>
                </a:moveTo>
                <a:cubicBezTo>
                  <a:pt x="83" y="27"/>
                  <a:pt x="78" y="24"/>
                  <a:pt x="73" y="22"/>
                </a:cubicBezTo>
                <a:cubicBezTo>
                  <a:pt x="67" y="20"/>
                  <a:pt x="62" y="19"/>
                  <a:pt x="56" y="19"/>
                </a:cubicBezTo>
                <a:cubicBezTo>
                  <a:pt x="45" y="19"/>
                  <a:pt x="35" y="22"/>
                  <a:pt x="28" y="29"/>
                </a:cubicBezTo>
                <a:cubicBezTo>
                  <a:pt x="21" y="37"/>
                  <a:pt x="18" y="46"/>
                  <a:pt x="18" y="58"/>
                </a:cubicBezTo>
                <a:cubicBezTo>
                  <a:pt x="18" y="69"/>
                  <a:pt x="21" y="78"/>
                  <a:pt x="28" y="85"/>
                </a:cubicBezTo>
                <a:cubicBezTo>
                  <a:pt x="35" y="93"/>
                  <a:pt x="44" y="96"/>
                  <a:pt x="54" y="96"/>
                </a:cubicBezTo>
                <a:cubicBezTo>
                  <a:pt x="60" y="96"/>
                  <a:pt x="66" y="95"/>
                  <a:pt x="72" y="93"/>
                </a:cubicBezTo>
                <a:cubicBezTo>
                  <a:pt x="77" y="91"/>
                  <a:pt x="82" y="88"/>
                  <a:pt x="88" y="83"/>
                </a:cubicBezTo>
                <a:cubicBezTo>
                  <a:pt x="88" y="102"/>
                  <a:pt x="88" y="102"/>
                  <a:pt x="88" y="102"/>
                </a:cubicBezTo>
                <a:cubicBezTo>
                  <a:pt x="83" y="106"/>
                  <a:pt x="78" y="108"/>
                  <a:pt x="73" y="110"/>
                </a:cubicBezTo>
                <a:cubicBezTo>
                  <a:pt x="67" y="111"/>
                  <a:pt x="62" y="112"/>
                  <a:pt x="55" y="112"/>
                </a:cubicBezTo>
                <a:cubicBezTo>
                  <a:pt x="47" y="112"/>
                  <a:pt x="40" y="111"/>
                  <a:pt x="33" y="108"/>
                </a:cubicBezTo>
                <a:cubicBezTo>
                  <a:pt x="27" y="106"/>
                  <a:pt x="21" y="102"/>
                  <a:pt x="16" y="97"/>
                </a:cubicBezTo>
                <a:cubicBezTo>
                  <a:pt x="11" y="92"/>
                  <a:pt x="7" y="86"/>
                  <a:pt x="4" y="79"/>
                </a:cubicBezTo>
                <a:cubicBezTo>
                  <a:pt x="1" y="72"/>
                  <a:pt x="0" y="65"/>
                  <a:pt x="0" y="58"/>
                </a:cubicBezTo>
                <a:cubicBezTo>
                  <a:pt x="0" y="50"/>
                  <a:pt x="1" y="43"/>
                  <a:pt x="4" y="36"/>
                </a:cubicBezTo>
                <a:cubicBezTo>
                  <a:pt x="7" y="29"/>
                  <a:pt x="11" y="24"/>
                  <a:pt x="16" y="19"/>
                </a:cubicBezTo>
                <a:cubicBezTo>
                  <a:pt x="21" y="13"/>
                  <a:pt x="27" y="10"/>
                  <a:pt x="34" y="7"/>
                </a:cubicBezTo>
                <a:cubicBezTo>
                  <a:pt x="40" y="4"/>
                  <a:pt x="47" y="3"/>
                  <a:pt x="55" y="3"/>
                </a:cubicBezTo>
                <a:cubicBezTo>
                  <a:pt x="61" y="3"/>
                  <a:pt x="67" y="4"/>
                  <a:pt x="73" y="6"/>
                </a:cubicBezTo>
                <a:cubicBezTo>
                  <a:pt x="78" y="7"/>
                  <a:pt x="83" y="10"/>
                  <a:pt x="89" y="14"/>
                </a:cubicBezTo>
                <a:lnTo>
                  <a:pt x="88" y="31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nl-BE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13" name="Group 53"/>
          <p:cNvGrpSpPr>
            <a:grpSpLocks noChangeAspect="1"/>
          </p:cNvGrpSpPr>
          <p:nvPr/>
        </p:nvGrpSpPr>
        <p:grpSpPr bwMode="auto">
          <a:xfrm>
            <a:off x="6515100" y="6559550"/>
            <a:ext cx="463550" cy="303213"/>
            <a:chOff x="12" y="4376"/>
            <a:chExt cx="589" cy="399"/>
          </a:xfrm>
        </p:grpSpPr>
        <p:sp>
          <p:nvSpPr>
            <p:cNvPr id="14" name="Rectangle 54"/>
            <p:cNvSpPr>
              <a:spLocks noChangeAspect="1" noChangeArrowheads="1"/>
            </p:cNvSpPr>
            <p:nvPr userDrawn="1"/>
          </p:nvSpPr>
          <p:spPr bwMode="gray">
            <a:xfrm>
              <a:off x="12" y="4376"/>
              <a:ext cx="589" cy="39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nl-BE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5" name="Freeform 55"/>
            <p:cNvSpPr>
              <a:spLocks noChangeAspect="1"/>
            </p:cNvSpPr>
            <p:nvPr userDrawn="1"/>
          </p:nvSpPr>
          <p:spPr bwMode="gray">
            <a:xfrm>
              <a:off x="284" y="4426"/>
              <a:ext cx="44" cy="40"/>
            </a:xfrm>
            <a:custGeom>
              <a:avLst/>
              <a:gdLst/>
              <a:ahLst/>
              <a:cxnLst>
                <a:cxn ang="0">
                  <a:pos x="16" y="14"/>
                </a:cxn>
                <a:cxn ang="0">
                  <a:pos x="21" y="0"/>
                </a:cxn>
                <a:cxn ang="0">
                  <a:pos x="28" y="14"/>
                </a:cxn>
                <a:cxn ang="0">
                  <a:pos x="45" y="14"/>
                </a:cxn>
                <a:cxn ang="0">
                  <a:pos x="30" y="26"/>
                </a:cxn>
                <a:cxn ang="0">
                  <a:pos x="35" y="40"/>
                </a:cxn>
                <a:cxn ang="0">
                  <a:pos x="21" y="30"/>
                </a:cxn>
                <a:cxn ang="0">
                  <a:pos x="9" y="40"/>
                </a:cxn>
                <a:cxn ang="0">
                  <a:pos x="14" y="26"/>
                </a:cxn>
                <a:cxn ang="0">
                  <a:pos x="0" y="14"/>
                </a:cxn>
                <a:cxn ang="0">
                  <a:pos x="16" y="14"/>
                </a:cxn>
              </a:cxnLst>
              <a:rect l="0" t="0" r="r" b="b"/>
              <a:pathLst>
                <a:path w="45" h="40">
                  <a:moveTo>
                    <a:pt x="16" y="14"/>
                  </a:moveTo>
                  <a:lnTo>
                    <a:pt x="21" y="0"/>
                  </a:lnTo>
                  <a:lnTo>
                    <a:pt x="28" y="14"/>
                  </a:lnTo>
                  <a:lnTo>
                    <a:pt x="45" y="14"/>
                  </a:lnTo>
                  <a:lnTo>
                    <a:pt x="30" y="26"/>
                  </a:lnTo>
                  <a:lnTo>
                    <a:pt x="35" y="40"/>
                  </a:lnTo>
                  <a:lnTo>
                    <a:pt x="21" y="30"/>
                  </a:lnTo>
                  <a:lnTo>
                    <a:pt x="9" y="40"/>
                  </a:lnTo>
                  <a:lnTo>
                    <a:pt x="14" y="26"/>
                  </a:lnTo>
                  <a:lnTo>
                    <a:pt x="0" y="14"/>
                  </a:lnTo>
                  <a:lnTo>
                    <a:pt x="16" y="14"/>
                  </a:lnTo>
                  <a:close/>
                </a:path>
              </a:pathLst>
            </a:custGeom>
            <a:solidFill>
              <a:srgbClr val="FFF2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nl-BE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6" name="Freeform 56"/>
            <p:cNvSpPr>
              <a:spLocks noChangeAspect="1"/>
            </p:cNvSpPr>
            <p:nvPr userDrawn="1"/>
          </p:nvSpPr>
          <p:spPr bwMode="gray">
            <a:xfrm>
              <a:off x="218" y="4443"/>
              <a:ext cx="42" cy="42"/>
            </a:xfrm>
            <a:custGeom>
              <a:avLst/>
              <a:gdLst/>
              <a:ahLst/>
              <a:cxnLst>
                <a:cxn ang="0">
                  <a:pos x="16" y="17"/>
                </a:cxn>
                <a:cxn ang="0">
                  <a:pos x="21" y="0"/>
                </a:cxn>
                <a:cxn ang="0">
                  <a:pos x="26" y="17"/>
                </a:cxn>
                <a:cxn ang="0">
                  <a:pos x="42" y="17"/>
                </a:cxn>
                <a:cxn ang="0">
                  <a:pos x="28" y="26"/>
                </a:cxn>
                <a:cxn ang="0">
                  <a:pos x="35" y="43"/>
                </a:cxn>
                <a:cxn ang="0">
                  <a:pos x="21" y="33"/>
                </a:cxn>
                <a:cxn ang="0">
                  <a:pos x="7" y="43"/>
                </a:cxn>
                <a:cxn ang="0">
                  <a:pos x="11" y="26"/>
                </a:cxn>
                <a:cxn ang="0">
                  <a:pos x="0" y="17"/>
                </a:cxn>
                <a:cxn ang="0">
                  <a:pos x="16" y="17"/>
                </a:cxn>
              </a:cxnLst>
              <a:rect l="0" t="0" r="r" b="b"/>
              <a:pathLst>
                <a:path w="42" h="43">
                  <a:moveTo>
                    <a:pt x="16" y="17"/>
                  </a:moveTo>
                  <a:lnTo>
                    <a:pt x="21" y="0"/>
                  </a:lnTo>
                  <a:lnTo>
                    <a:pt x="26" y="17"/>
                  </a:lnTo>
                  <a:lnTo>
                    <a:pt x="42" y="17"/>
                  </a:lnTo>
                  <a:lnTo>
                    <a:pt x="28" y="26"/>
                  </a:lnTo>
                  <a:lnTo>
                    <a:pt x="35" y="43"/>
                  </a:lnTo>
                  <a:lnTo>
                    <a:pt x="21" y="33"/>
                  </a:lnTo>
                  <a:lnTo>
                    <a:pt x="7" y="43"/>
                  </a:lnTo>
                  <a:lnTo>
                    <a:pt x="11" y="26"/>
                  </a:lnTo>
                  <a:lnTo>
                    <a:pt x="0" y="17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FFF2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nl-BE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7" name="Freeform 57"/>
            <p:cNvSpPr>
              <a:spLocks noChangeAspect="1"/>
            </p:cNvSpPr>
            <p:nvPr userDrawn="1"/>
          </p:nvSpPr>
          <p:spPr bwMode="gray">
            <a:xfrm>
              <a:off x="218" y="4671"/>
              <a:ext cx="44" cy="44"/>
            </a:xfrm>
            <a:custGeom>
              <a:avLst/>
              <a:gdLst/>
              <a:ahLst/>
              <a:cxnLst>
                <a:cxn ang="0">
                  <a:pos x="16" y="17"/>
                </a:cxn>
                <a:cxn ang="0">
                  <a:pos x="21" y="0"/>
                </a:cxn>
                <a:cxn ang="0">
                  <a:pos x="26" y="17"/>
                </a:cxn>
                <a:cxn ang="0">
                  <a:pos x="44" y="17"/>
                </a:cxn>
                <a:cxn ang="0">
                  <a:pos x="30" y="26"/>
                </a:cxn>
                <a:cxn ang="0">
                  <a:pos x="35" y="43"/>
                </a:cxn>
                <a:cxn ang="0">
                  <a:pos x="21" y="31"/>
                </a:cxn>
                <a:cxn ang="0">
                  <a:pos x="7" y="43"/>
                </a:cxn>
                <a:cxn ang="0">
                  <a:pos x="14" y="26"/>
                </a:cxn>
                <a:cxn ang="0">
                  <a:pos x="0" y="17"/>
                </a:cxn>
                <a:cxn ang="0">
                  <a:pos x="16" y="17"/>
                </a:cxn>
              </a:cxnLst>
              <a:rect l="0" t="0" r="r" b="b"/>
              <a:pathLst>
                <a:path w="44" h="43">
                  <a:moveTo>
                    <a:pt x="16" y="17"/>
                  </a:moveTo>
                  <a:lnTo>
                    <a:pt x="21" y="0"/>
                  </a:lnTo>
                  <a:lnTo>
                    <a:pt x="26" y="17"/>
                  </a:lnTo>
                  <a:lnTo>
                    <a:pt x="44" y="17"/>
                  </a:lnTo>
                  <a:lnTo>
                    <a:pt x="30" y="26"/>
                  </a:lnTo>
                  <a:lnTo>
                    <a:pt x="35" y="43"/>
                  </a:lnTo>
                  <a:lnTo>
                    <a:pt x="21" y="31"/>
                  </a:lnTo>
                  <a:lnTo>
                    <a:pt x="7" y="43"/>
                  </a:lnTo>
                  <a:lnTo>
                    <a:pt x="14" y="26"/>
                  </a:lnTo>
                  <a:lnTo>
                    <a:pt x="0" y="17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FFF2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nl-BE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" name="Freeform 58"/>
            <p:cNvSpPr>
              <a:spLocks noChangeAspect="1"/>
            </p:cNvSpPr>
            <p:nvPr userDrawn="1"/>
          </p:nvSpPr>
          <p:spPr bwMode="gray">
            <a:xfrm>
              <a:off x="284" y="4687"/>
              <a:ext cx="44" cy="42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21" y="0"/>
                </a:cxn>
                <a:cxn ang="0">
                  <a:pos x="28" y="16"/>
                </a:cxn>
                <a:cxn ang="0">
                  <a:pos x="45" y="16"/>
                </a:cxn>
                <a:cxn ang="0">
                  <a:pos x="30" y="26"/>
                </a:cxn>
                <a:cxn ang="0">
                  <a:pos x="35" y="42"/>
                </a:cxn>
                <a:cxn ang="0">
                  <a:pos x="21" y="33"/>
                </a:cxn>
                <a:cxn ang="0">
                  <a:pos x="9" y="42"/>
                </a:cxn>
                <a:cxn ang="0">
                  <a:pos x="14" y="26"/>
                </a:cxn>
                <a:cxn ang="0">
                  <a:pos x="0" y="16"/>
                </a:cxn>
                <a:cxn ang="0">
                  <a:pos x="16" y="16"/>
                </a:cxn>
              </a:cxnLst>
              <a:rect l="0" t="0" r="r" b="b"/>
              <a:pathLst>
                <a:path w="45" h="42">
                  <a:moveTo>
                    <a:pt x="16" y="16"/>
                  </a:moveTo>
                  <a:lnTo>
                    <a:pt x="21" y="0"/>
                  </a:lnTo>
                  <a:lnTo>
                    <a:pt x="28" y="16"/>
                  </a:lnTo>
                  <a:lnTo>
                    <a:pt x="45" y="16"/>
                  </a:lnTo>
                  <a:lnTo>
                    <a:pt x="30" y="26"/>
                  </a:lnTo>
                  <a:lnTo>
                    <a:pt x="35" y="42"/>
                  </a:lnTo>
                  <a:lnTo>
                    <a:pt x="21" y="33"/>
                  </a:lnTo>
                  <a:lnTo>
                    <a:pt x="9" y="42"/>
                  </a:lnTo>
                  <a:lnTo>
                    <a:pt x="14" y="26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FFF2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nl-BE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" name="Freeform 59"/>
            <p:cNvSpPr>
              <a:spLocks noChangeAspect="1"/>
            </p:cNvSpPr>
            <p:nvPr userDrawn="1"/>
          </p:nvSpPr>
          <p:spPr bwMode="gray">
            <a:xfrm>
              <a:off x="167" y="4625"/>
              <a:ext cx="46" cy="40"/>
            </a:xfrm>
            <a:custGeom>
              <a:avLst/>
              <a:gdLst/>
              <a:ahLst/>
              <a:cxnLst>
                <a:cxn ang="0">
                  <a:pos x="19" y="14"/>
                </a:cxn>
                <a:cxn ang="0">
                  <a:pos x="24" y="0"/>
                </a:cxn>
                <a:cxn ang="0">
                  <a:pos x="28" y="14"/>
                </a:cxn>
                <a:cxn ang="0">
                  <a:pos x="45" y="14"/>
                </a:cxn>
                <a:cxn ang="0">
                  <a:pos x="31" y="26"/>
                </a:cxn>
                <a:cxn ang="0">
                  <a:pos x="38" y="40"/>
                </a:cxn>
                <a:cxn ang="0">
                  <a:pos x="24" y="31"/>
                </a:cxn>
                <a:cxn ang="0">
                  <a:pos x="9" y="40"/>
                </a:cxn>
                <a:cxn ang="0">
                  <a:pos x="14" y="26"/>
                </a:cxn>
                <a:cxn ang="0">
                  <a:pos x="0" y="14"/>
                </a:cxn>
                <a:cxn ang="0">
                  <a:pos x="19" y="14"/>
                </a:cxn>
              </a:cxnLst>
              <a:rect l="0" t="0" r="r" b="b"/>
              <a:pathLst>
                <a:path w="45" h="40">
                  <a:moveTo>
                    <a:pt x="19" y="14"/>
                  </a:moveTo>
                  <a:lnTo>
                    <a:pt x="24" y="0"/>
                  </a:lnTo>
                  <a:lnTo>
                    <a:pt x="28" y="14"/>
                  </a:lnTo>
                  <a:lnTo>
                    <a:pt x="45" y="14"/>
                  </a:lnTo>
                  <a:lnTo>
                    <a:pt x="31" y="26"/>
                  </a:lnTo>
                  <a:lnTo>
                    <a:pt x="38" y="40"/>
                  </a:lnTo>
                  <a:lnTo>
                    <a:pt x="24" y="31"/>
                  </a:lnTo>
                  <a:lnTo>
                    <a:pt x="9" y="40"/>
                  </a:lnTo>
                  <a:lnTo>
                    <a:pt x="14" y="26"/>
                  </a:lnTo>
                  <a:lnTo>
                    <a:pt x="0" y="14"/>
                  </a:lnTo>
                  <a:lnTo>
                    <a:pt x="19" y="14"/>
                  </a:lnTo>
                  <a:close/>
                </a:path>
              </a:pathLst>
            </a:custGeom>
            <a:solidFill>
              <a:srgbClr val="FFF2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nl-BE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" name="Freeform 60"/>
            <p:cNvSpPr>
              <a:spLocks noChangeAspect="1"/>
            </p:cNvSpPr>
            <p:nvPr userDrawn="1"/>
          </p:nvSpPr>
          <p:spPr bwMode="gray">
            <a:xfrm>
              <a:off x="151" y="4556"/>
              <a:ext cx="44" cy="42"/>
            </a:xfrm>
            <a:custGeom>
              <a:avLst/>
              <a:gdLst/>
              <a:ahLst/>
              <a:cxnLst>
                <a:cxn ang="0">
                  <a:pos x="17" y="16"/>
                </a:cxn>
                <a:cxn ang="0">
                  <a:pos x="22" y="0"/>
                </a:cxn>
                <a:cxn ang="0">
                  <a:pos x="29" y="16"/>
                </a:cxn>
                <a:cxn ang="0">
                  <a:pos x="45" y="16"/>
                </a:cxn>
                <a:cxn ang="0">
                  <a:pos x="31" y="26"/>
                </a:cxn>
                <a:cxn ang="0">
                  <a:pos x="36" y="42"/>
                </a:cxn>
                <a:cxn ang="0">
                  <a:pos x="22" y="33"/>
                </a:cxn>
                <a:cxn ang="0">
                  <a:pos x="10" y="42"/>
                </a:cxn>
                <a:cxn ang="0">
                  <a:pos x="15" y="26"/>
                </a:cxn>
                <a:cxn ang="0">
                  <a:pos x="0" y="16"/>
                </a:cxn>
                <a:cxn ang="0">
                  <a:pos x="17" y="16"/>
                </a:cxn>
              </a:cxnLst>
              <a:rect l="0" t="0" r="r" b="b"/>
              <a:pathLst>
                <a:path w="45" h="42">
                  <a:moveTo>
                    <a:pt x="17" y="16"/>
                  </a:moveTo>
                  <a:lnTo>
                    <a:pt x="22" y="0"/>
                  </a:lnTo>
                  <a:lnTo>
                    <a:pt x="29" y="16"/>
                  </a:lnTo>
                  <a:lnTo>
                    <a:pt x="45" y="16"/>
                  </a:lnTo>
                  <a:lnTo>
                    <a:pt x="31" y="26"/>
                  </a:lnTo>
                  <a:lnTo>
                    <a:pt x="36" y="42"/>
                  </a:lnTo>
                  <a:lnTo>
                    <a:pt x="22" y="33"/>
                  </a:lnTo>
                  <a:lnTo>
                    <a:pt x="10" y="42"/>
                  </a:lnTo>
                  <a:lnTo>
                    <a:pt x="15" y="26"/>
                  </a:lnTo>
                  <a:lnTo>
                    <a:pt x="0" y="16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FFF2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nl-BE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1" name="Freeform 61"/>
            <p:cNvSpPr>
              <a:spLocks noChangeAspect="1"/>
            </p:cNvSpPr>
            <p:nvPr userDrawn="1"/>
          </p:nvSpPr>
          <p:spPr bwMode="gray">
            <a:xfrm>
              <a:off x="169" y="4491"/>
              <a:ext cx="44" cy="42"/>
            </a:xfrm>
            <a:custGeom>
              <a:avLst/>
              <a:gdLst/>
              <a:ahLst/>
              <a:cxnLst>
                <a:cxn ang="0">
                  <a:pos x="17" y="16"/>
                </a:cxn>
                <a:cxn ang="0">
                  <a:pos x="22" y="0"/>
                </a:cxn>
                <a:cxn ang="0">
                  <a:pos x="26" y="16"/>
                </a:cxn>
                <a:cxn ang="0">
                  <a:pos x="43" y="16"/>
                </a:cxn>
                <a:cxn ang="0">
                  <a:pos x="31" y="26"/>
                </a:cxn>
                <a:cxn ang="0">
                  <a:pos x="36" y="42"/>
                </a:cxn>
                <a:cxn ang="0">
                  <a:pos x="22" y="33"/>
                </a:cxn>
                <a:cxn ang="0">
                  <a:pos x="7" y="42"/>
                </a:cxn>
                <a:cxn ang="0">
                  <a:pos x="12" y="26"/>
                </a:cxn>
                <a:cxn ang="0">
                  <a:pos x="0" y="16"/>
                </a:cxn>
                <a:cxn ang="0">
                  <a:pos x="17" y="16"/>
                </a:cxn>
              </a:cxnLst>
              <a:rect l="0" t="0" r="r" b="b"/>
              <a:pathLst>
                <a:path w="43" h="42">
                  <a:moveTo>
                    <a:pt x="17" y="16"/>
                  </a:moveTo>
                  <a:lnTo>
                    <a:pt x="22" y="0"/>
                  </a:lnTo>
                  <a:lnTo>
                    <a:pt x="26" y="16"/>
                  </a:lnTo>
                  <a:lnTo>
                    <a:pt x="43" y="16"/>
                  </a:lnTo>
                  <a:lnTo>
                    <a:pt x="31" y="26"/>
                  </a:lnTo>
                  <a:lnTo>
                    <a:pt x="36" y="42"/>
                  </a:lnTo>
                  <a:lnTo>
                    <a:pt x="22" y="33"/>
                  </a:lnTo>
                  <a:lnTo>
                    <a:pt x="7" y="42"/>
                  </a:lnTo>
                  <a:lnTo>
                    <a:pt x="12" y="26"/>
                  </a:lnTo>
                  <a:lnTo>
                    <a:pt x="0" y="16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FFF2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nl-BE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2" name="Freeform 62"/>
            <p:cNvSpPr>
              <a:spLocks noChangeAspect="1"/>
            </p:cNvSpPr>
            <p:nvPr userDrawn="1"/>
          </p:nvSpPr>
          <p:spPr bwMode="gray">
            <a:xfrm>
              <a:off x="353" y="4443"/>
              <a:ext cx="42" cy="42"/>
            </a:xfrm>
            <a:custGeom>
              <a:avLst/>
              <a:gdLst/>
              <a:ahLst/>
              <a:cxnLst>
                <a:cxn ang="0">
                  <a:pos x="17" y="17"/>
                </a:cxn>
                <a:cxn ang="0">
                  <a:pos x="22" y="0"/>
                </a:cxn>
                <a:cxn ang="0">
                  <a:pos x="26" y="17"/>
                </a:cxn>
                <a:cxn ang="0">
                  <a:pos x="43" y="17"/>
                </a:cxn>
                <a:cxn ang="0">
                  <a:pos x="29" y="26"/>
                </a:cxn>
                <a:cxn ang="0">
                  <a:pos x="36" y="43"/>
                </a:cxn>
                <a:cxn ang="0">
                  <a:pos x="22" y="33"/>
                </a:cxn>
                <a:cxn ang="0">
                  <a:pos x="7" y="43"/>
                </a:cxn>
                <a:cxn ang="0">
                  <a:pos x="12" y="26"/>
                </a:cxn>
                <a:cxn ang="0">
                  <a:pos x="0" y="17"/>
                </a:cxn>
                <a:cxn ang="0">
                  <a:pos x="17" y="17"/>
                </a:cxn>
              </a:cxnLst>
              <a:rect l="0" t="0" r="r" b="b"/>
              <a:pathLst>
                <a:path w="43" h="43">
                  <a:moveTo>
                    <a:pt x="17" y="17"/>
                  </a:moveTo>
                  <a:lnTo>
                    <a:pt x="22" y="0"/>
                  </a:lnTo>
                  <a:lnTo>
                    <a:pt x="26" y="17"/>
                  </a:lnTo>
                  <a:lnTo>
                    <a:pt x="43" y="17"/>
                  </a:lnTo>
                  <a:lnTo>
                    <a:pt x="29" y="26"/>
                  </a:lnTo>
                  <a:lnTo>
                    <a:pt x="36" y="43"/>
                  </a:lnTo>
                  <a:lnTo>
                    <a:pt x="22" y="33"/>
                  </a:lnTo>
                  <a:lnTo>
                    <a:pt x="7" y="43"/>
                  </a:lnTo>
                  <a:lnTo>
                    <a:pt x="12" y="26"/>
                  </a:lnTo>
                  <a:lnTo>
                    <a:pt x="0" y="17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FFF2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nl-BE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3" name="Freeform 63"/>
            <p:cNvSpPr>
              <a:spLocks noChangeAspect="1"/>
            </p:cNvSpPr>
            <p:nvPr userDrawn="1"/>
          </p:nvSpPr>
          <p:spPr bwMode="gray">
            <a:xfrm>
              <a:off x="399" y="4491"/>
              <a:ext cx="44" cy="42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21" y="0"/>
                </a:cxn>
                <a:cxn ang="0">
                  <a:pos x="28" y="16"/>
                </a:cxn>
                <a:cxn ang="0">
                  <a:pos x="44" y="16"/>
                </a:cxn>
                <a:cxn ang="0">
                  <a:pos x="30" y="28"/>
                </a:cxn>
                <a:cxn ang="0">
                  <a:pos x="35" y="42"/>
                </a:cxn>
                <a:cxn ang="0">
                  <a:pos x="21" y="33"/>
                </a:cxn>
                <a:cxn ang="0">
                  <a:pos x="9" y="42"/>
                </a:cxn>
                <a:cxn ang="0">
                  <a:pos x="14" y="28"/>
                </a:cxn>
                <a:cxn ang="0">
                  <a:pos x="0" y="16"/>
                </a:cxn>
                <a:cxn ang="0">
                  <a:pos x="16" y="16"/>
                </a:cxn>
              </a:cxnLst>
              <a:rect l="0" t="0" r="r" b="b"/>
              <a:pathLst>
                <a:path w="44" h="42">
                  <a:moveTo>
                    <a:pt x="16" y="16"/>
                  </a:moveTo>
                  <a:lnTo>
                    <a:pt x="21" y="0"/>
                  </a:lnTo>
                  <a:lnTo>
                    <a:pt x="28" y="16"/>
                  </a:lnTo>
                  <a:lnTo>
                    <a:pt x="44" y="16"/>
                  </a:lnTo>
                  <a:lnTo>
                    <a:pt x="30" y="28"/>
                  </a:lnTo>
                  <a:lnTo>
                    <a:pt x="35" y="42"/>
                  </a:lnTo>
                  <a:lnTo>
                    <a:pt x="21" y="33"/>
                  </a:lnTo>
                  <a:lnTo>
                    <a:pt x="9" y="42"/>
                  </a:lnTo>
                  <a:lnTo>
                    <a:pt x="14" y="28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FFF2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nl-BE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4" name="Freeform 64"/>
            <p:cNvSpPr>
              <a:spLocks noChangeAspect="1"/>
            </p:cNvSpPr>
            <p:nvPr userDrawn="1"/>
          </p:nvSpPr>
          <p:spPr bwMode="gray">
            <a:xfrm>
              <a:off x="415" y="4558"/>
              <a:ext cx="44" cy="44"/>
            </a:xfrm>
            <a:custGeom>
              <a:avLst/>
              <a:gdLst/>
              <a:ahLst/>
              <a:cxnLst>
                <a:cxn ang="0">
                  <a:pos x="17" y="17"/>
                </a:cxn>
                <a:cxn ang="0">
                  <a:pos x="21" y="0"/>
                </a:cxn>
                <a:cxn ang="0">
                  <a:pos x="26" y="17"/>
                </a:cxn>
                <a:cxn ang="0">
                  <a:pos x="43" y="17"/>
                </a:cxn>
                <a:cxn ang="0">
                  <a:pos x="31" y="26"/>
                </a:cxn>
                <a:cxn ang="0">
                  <a:pos x="36" y="43"/>
                </a:cxn>
                <a:cxn ang="0">
                  <a:pos x="21" y="33"/>
                </a:cxn>
                <a:cxn ang="0">
                  <a:pos x="7" y="43"/>
                </a:cxn>
                <a:cxn ang="0">
                  <a:pos x="14" y="26"/>
                </a:cxn>
                <a:cxn ang="0">
                  <a:pos x="0" y="17"/>
                </a:cxn>
                <a:cxn ang="0">
                  <a:pos x="17" y="17"/>
                </a:cxn>
              </a:cxnLst>
              <a:rect l="0" t="0" r="r" b="b"/>
              <a:pathLst>
                <a:path w="43" h="43">
                  <a:moveTo>
                    <a:pt x="17" y="17"/>
                  </a:moveTo>
                  <a:lnTo>
                    <a:pt x="21" y="0"/>
                  </a:lnTo>
                  <a:lnTo>
                    <a:pt x="26" y="17"/>
                  </a:lnTo>
                  <a:lnTo>
                    <a:pt x="43" y="17"/>
                  </a:lnTo>
                  <a:lnTo>
                    <a:pt x="31" y="26"/>
                  </a:lnTo>
                  <a:lnTo>
                    <a:pt x="36" y="43"/>
                  </a:lnTo>
                  <a:lnTo>
                    <a:pt x="21" y="33"/>
                  </a:lnTo>
                  <a:lnTo>
                    <a:pt x="7" y="43"/>
                  </a:lnTo>
                  <a:lnTo>
                    <a:pt x="14" y="26"/>
                  </a:lnTo>
                  <a:lnTo>
                    <a:pt x="0" y="17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FFF2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nl-BE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5" name="Freeform 65"/>
            <p:cNvSpPr>
              <a:spLocks noChangeAspect="1"/>
            </p:cNvSpPr>
            <p:nvPr userDrawn="1"/>
          </p:nvSpPr>
          <p:spPr bwMode="gray">
            <a:xfrm>
              <a:off x="397" y="4625"/>
              <a:ext cx="44" cy="42"/>
            </a:xfrm>
            <a:custGeom>
              <a:avLst/>
              <a:gdLst/>
              <a:ahLst/>
              <a:cxnLst>
                <a:cxn ang="0">
                  <a:pos x="19" y="17"/>
                </a:cxn>
                <a:cxn ang="0">
                  <a:pos x="24" y="0"/>
                </a:cxn>
                <a:cxn ang="0">
                  <a:pos x="29" y="17"/>
                </a:cxn>
                <a:cxn ang="0">
                  <a:pos x="45" y="17"/>
                </a:cxn>
                <a:cxn ang="0">
                  <a:pos x="31" y="26"/>
                </a:cxn>
                <a:cxn ang="0">
                  <a:pos x="36" y="43"/>
                </a:cxn>
                <a:cxn ang="0">
                  <a:pos x="24" y="31"/>
                </a:cxn>
                <a:cxn ang="0">
                  <a:pos x="10" y="43"/>
                </a:cxn>
                <a:cxn ang="0">
                  <a:pos x="14" y="26"/>
                </a:cxn>
                <a:cxn ang="0">
                  <a:pos x="0" y="17"/>
                </a:cxn>
                <a:cxn ang="0">
                  <a:pos x="19" y="17"/>
                </a:cxn>
              </a:cxnLst>
              <a:rect l="0" t="0" r="r" b="b"/>
              <a:pathLst>
                <a:path w="45" h="43">
                  <a:moveTo>
                    <a:pt x="19" y="17"/>
                  </a:moveTo>
                  <a:lnTo>
                    <a:pt x="24" y="0"/>
                  </a:lnTo>
                  <a:lnTo>
                    <a:pt x="29" y="17"/>
                  </a:lnTo>
                  <a:lnTo>
                    <a:pt x="45" y="17"/>
                  </a:lnTo>
                  <a:lnTo>
                    <a:pt x="31" y="26"/>
                  </a:lnTo>
                  <a:lnTo>
                    <a:pt x="36" y="43"/>
                  </a:lnTo>
                  <a:lnTo>
                    <a:pt x="24" y="31"/>
                  </a:lnTo>
                  <a:lnTo>
                    <a:pt x="10" y="43"/>
                  </a:lnTo>
                  <a:lnTo>
                    <a:pt x="14" y="26"/>
                  </a:lnTo>
                  <a:lnTo>
                    <a:pt x="0" y="17"/>
                  </a:lnTo>
                  <a:lnTo>
                    <a:pt x="19" y="17"/>
                  </a:lnTo>
                  <a:close/>
                </a:path>
              </a:pathLst>
            </a:custGeom>
            <a:solidFill>
              <a:srgbClr val="FFF2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nl-BE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6" name="Freeform 66"/>
            <p:cNvSpPr>
              <a:spLocks noChangeAspect="1"/>
            </p:cNvSpPr>
            <p:nvPr userDrawn="1"/>
          </p:nvSpPr>
          <p:spPr bwMode="gray">
            <a:xfrm>
              <a:off x="351" y="4671"/>
              <a:ext cx="44" cy="44"/>
            </a:xfrm>
            <a:custGeom>
              <a:avLst/>
              <a:gdLst/>
              <a:ahLst/>
              <a:cxnLst>
                <a:cxn ang="0">
                  <a:pos x="16" y="17"/>
                </a:cxn>
                <a:cxn ang="0">
                  <a:pos x="24" y="0"/>
                </a:cxn>
                <a:cxn ang="0">
                  <a:pos x="28" y="17"/>
                </a:cxn>
                <a:cxn ang="0">
                  <a:pos x="45" y="17"/>
                </a:cxn>
                <a:cxn ang="0">
                  <a:pos x="31" y="26"/>
                </a:cxn>
                <a:cxn ang="0">
                  <a:pos x="35" y="43"/>
                </a:cxn>
                <a:cxn ang="0">
                  <a:pos x="24" y="33"/>
                </a:cxn>
                <a:cxn ang="0">
                  <a:pos x="9" y="43"/>
                </a:cxn>
                <a:cxn ang="0">
                  <a:pos x="14" y="26"/>
                </a:cxn>
                <a:cxn ang="0">
                  <a:pos x="0" y="17"/>
                </a:cxn>
                <a:cxn ang="0">
                  <a:pos x="16" y="17"/>
                </a:cxn>
              </a:cxnLst>
              <a:rect l="0" t="0" r="r" b="b"/>
              <a:pathLst>
                <a:path w="45" h="43">
                  <a:moveTo>
                    <a:pt x="16" y="17"/>
                  </a:moveTo>
                  <a:lnTo>
                    <a:pt x="24" y="0"/>
                  </a:lnTo>
                  <a:lnTo>
                    <a:pt x="28" y="17"/>
                  </a:lnTo>
                  <a:lnTo>
                    <a:pt x="45" y="17"/>
                  </a:lnTo>
                  <a:lnTo>
                    <a:pt x="31" y="26"/>
                  </a:lnTo>
                  <a:lnTo>
                    <a:pt x="35" y="43"/>
                  </a:lnTo>
                  <a:lnTo>
                    <a:pt x="24" y="33"/>
                  </a:lnTo>
                  <a:lnTo>
                    <a:pt x="9" y="43"/>
                  </a:lnTo>
                  <a:lnTo>
                    <a:pt x="14" y="26"/>
                  </a:lnTo>
                  <a:lnTo>
                    <a:pt x="0" y="17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FFF2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nl-BE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41673" name="Rectangle 51"/>
          <p:cNvSpPr>
            <a:spLocks noGrp="1" noChangeArrowheads="1"/>
          </p:cNvSpPr>
          <p:nvPr>
            <p:ph type="ctrTitle"/>
          </p:nvPr>
        </p:nvSpPr>
        <p:spPr>
          <a:xfrm>
            <a:off x="395288" y="2159001"/>
            <a:ext cx="6121400" cy="13176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fr-FR" smtClean="0"/>
              <a:t>Click to edit Master title style</a:t>
            </a:r>
          </a:p>
        </p:txBody>
      </p:sp>
      <p:sp>
        <p:nvSpPr>
          <p:cNvPr id="241674" name="Rectangle 52"/>
          <p:cNvSpPr>
            <a:spLocks noGrp="1" noChangeArrowheads="1"/>
          </p:cNvSpPr>
          <p:nvPr>
            <p:ph type="subTitle" idx="1"/>
          </p:nvPr>
        </p:nvSpPr>
        <p:spPr>
          <a:xfrm>
            <a:off x="395289" y="3986213"/>
            <a:ext cx="8353425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2400" b="1" smtClean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4507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4342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320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463" y="1690689"/>
            <a:ext cx="2941637" cy="463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2501" y="1690689"/>
            <a:ext cx="2943225" cy="463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700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835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542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331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987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333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34095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</a:t>
            </a:r>
            <a:r>
              <a:rPr lang="en-GB" dirty="0" err="1" smtClean="0"/>
              <a:t>TelCon</a:t>
            </a:r>
            <a:r>
              <a:rPr lang="en-GB" dirty="0" smtClean="0"/>
              <a:t>• 11 March 2013• Bernd Decker</a:t>
            </a:r>
            <a:endParaRPr lang="de-DE" dirty="0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384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27600" y="420689"/>
            <a:ext cx="1508125" cy="5902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8463" y="420689"/>
            <a:ext cx="4376737" cy="5902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887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</a:t>
            </a:r>
            <a:r>
              <a:rPr lang="en-GB" dirty="0" err="1" smtClean="0"/>
              <a:t>TelCon</a:t>
            </a:r>
            <a:r>
              <a:rPr lang="en-GB" dirty="0" smtClean="0"/>
              <a:t>• 11 March 2013• Bernd Decker</a:t>
            </a:r>
            <a:endParaRPr lang="de-DE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44008" y="1700808"/>
            <a:ext cx="4176464" cy="4609107"/>
          </a:xfrm>
        </p:spPr>
        <p:txBody>
          <a:bodyPr/>
          <a:lstStyle>
            <a:lvl1pPr>
              <a:defRPr>
                <a:solidFill>
                  <a:srgbClr val="134095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323528" y="1700808"/>
            <a:ext cx="4176464" cy="4609107"/>
          </a:xfrm>
        </p:spPr>
        <p:txBody>
          <a:bodyPr/>
          <a:lstStyle>
            <a:lvl1pPr>
              <a:defRPr>
                <a:solidFill>
                  <a:srgbClr val="134095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2511" y="1700808"/>
            <a:ext cx="4173860" cy="63976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rgbClr val="1340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700808"/>
            <a:ext cx="4175447" cy="63976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rgbClr val="1340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Rectangle 5"/>
          <p:cNvSpPr>
            <a:spLocks noGrp="1" noChangeArrowheads="1"/>
          </p:cNvSpPr>
          <p:nvPr userDrawn="1"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</a:t>
            </a:r>
            <a:r>
              <a:rPr lang="en-GB" dirty="0" err="1" smtClean="0"/>
              <a:t>TelCon</a:t>
            </a:r>
            <a:r>
              <a:rPr lang="en-GB" dirty="0" smtClean="0"/>
              <a:t>• 11 March 2013• Bernd Decker</a:t>
            </a:r>
            <a:endParaRPr lang="de-DE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115888"/>
            <a:ext cx="6984776" cy="115287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44008" y="2420888"/>
            <a:ext cx="4176464" cy="3889027"/>
          </a:xfrm>
        </p:spPr>
        <p:txBody>
          <a:bodyPr/>
          <a:lstStyle>
            <a:lvl1pPr>
              <a:defRPr>
                <a:solidFill>
                  <a:srgbClr val="134095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323528" y="2420888"/>
            <a:ext cx="4176464" cy="3889027"/>
          </a:xfrm>
        </p:spPr>
        <p:txBody>
          <a:bodyPr/>
          <a:lstStyle>
            <a:lvl1pPr>
              <a:defRPr>
                <a:solidFill>
                  <a:srgbClr val="134095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 userDrawn="1"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</a:t>
            </a:r>
            <a:r>
              <a:rPr lang="en-GB" dirty="0" err="1" smtClean="0"/>
              <a:t>TelCon</a:t>
            </a:r>
            <a:r>
              <a:rPr lang="en-GB" dirty="0" smtClean="0"/>
              <a:t>• 11 March 2013• Bernd Decker</a:t>
            </a:r>
            <a:endParaRPr lang="de-DE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115888"/>
            <a:ext cx="6984776" cy="115287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 userDrawn="1"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&lt;Event&gt; • &lt;Date&gt; • &lt;Location&gt; • &lt;Speaker&gt;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3008313" cy="707679"/>
          </a:xfrm>
        </p:spPr>
        <p:txBody>
          <a:bodyPr anchor="b"/>
          <a:lstStyle>
            <a:lvl1pPr algn="l">
              <a:defRPr sz="2000" b="1">
                <a:solidFill>
                  <a:srgbClr val="134095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816424"/>
          </a:xfrm>
        </p:spPr>
        <p:txBody>
          <a:bodyPr/>
          <a:lstStyle>
            <a:lvl1pPr marL="0" indent="0">
              <a:buNone/>
              <a:defRPr sz="1400">
                <a:solidFill>
                  <a:srgbClr val="1340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</a:t>
            </a:r>
            <a:r>
              <a:rPr lang="en-GB" dirty="0" err="1" smtClean="0"/>
              <a:t>TelCon</a:t>
            </a:r>
            <a:r>
              <a:rPr lang="en-GB" dirty="0" smtClean="0"/>
              <a:t>• 11 March 2013• Bernd Decker</a:t>
            </a:r>
            <a:endParaRPr lang="de-DE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63888" y="1700808"/>
            <a:ext cx="5256584" cy="4609107"/>
          </a:xfrm>
        </p:spPr>
        <p:txBody>
          <a:bodyPr/>
          <a:lstStyle>
            <a:lvl1pPr>
              <a:defRPr>
                <a:solidFill>
                  <a:srgbClr val="134095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6064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44824"/>
            <a:ext cx="5486400" cy="33123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27378"/>
            <a:ext cx="5486400" cy="437926"/>
          </a:xfrm>
        </p:spPr>
        <p:txBody>
          <a:bodyPr anchor="ctr"/>
          <a:lstStyle>
            <a:lvl1pPr marL="0" indent="0">
              <a:buNone/>
              <a:defRPr sz="1400">
                <a:solidFill>
                  <a:srgbClr val="1340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</a:t>
            </a:r>
            <a:r>
              <a:rPr lang="en-GB" dirty="0" err="1" smtClean="0"/>
              <a:t>TelCon</a:t>
            </a:r>
            <a:r>
              <a:rPr lang="en-GB" dirty="0" smtClean="0"/>
              <a:t>• 11 March 2013• Bernd Decker</a:t>
            </a:r>
            <a:endParaRPr lang="de-DE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46x120mm_8px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6497638"/>
            <a:ext cx="9144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0"/>
          <p:cNvSpPr>
            <a:spLocks noChangeArrowheads="1"/>
          </p:cNvSpPr>
          <p:nvPr/>
        </p:nvSpPr>
        <p:spPr bwMode="auto">
          <a:xfrm>
            <a:off x="6515100" y="6550025"/>
            <a:ext cx="2628900" cy="3079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115888"/>
            <a:ext cx="6984776" cy="115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Mastertitelformat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00213"/>
            <a:ext cx="8439472" cy="460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Mastertextformat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16012" y="6524625"/>
            <a:ext cx="52561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</a:t>
            </a:r>
            <a:r>
              <a:rPr lang="en-GB" dirty="0" err="1" smtClean="0"/>
              <a:t>TelCon</a:t>
            </a:r>
            <a:r>
              <a:rPr lang="en-GB" dirty="0" smtClean="0"/>
              <a:t>• 11 March 2013• Bernd Decker</a:t>
            </a:r>
            <a:endParaRPr lang="de-DE" dirty="0" smtClean="0"/>
          </a:p>
        </p:txBody>
      </p:sp>
      <p:sp>
        <p:nvSpPr>
          <p:cNvPr id="1033" name="Rectangle 82"/>
          <p:cNvSpPr>
            <a:spLocks noChangeArrowheads="1"/>
          </p:cNvSpPr>
          <p:nvPr/>
        </p:nvSpPr>
        <p:spPr bwMode="gray">
          <a:xfrm flipV="1">
            <a:off x="0" y="1412875"/>
            <a:ext cx="9144000" cy="714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0D1D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nl-BE" sz="1800">
              <a:solidFill>
                <a:srgbClr val="00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9651"/>
            <a:ext cx="1331216" cy="13312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50000"/>
        </a:spcBef>
        <a:spcAft>
          <a:spcPct val="0"/>
        </a:spcAft>
        <a:defRPr sz="2200" b="1">
          <a:solidFill>
            <a:srgbClr val="FFFFFF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50000"/>
        </a:spcBef>
        <a:spcAft>
          <a:spcPct val="0"/>
        </a:spcAft>
        <a:defRPr sz="2200" b="1">
          <a:solidFill>
            <a:srgbClr val="FFFFFF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50000"/>
        </a:spcBef>
        <a:spcAft>
          <a:spcPct val="0"/>
        </a:spcAft>
        <a:defRPr sz="2200" b="1">
          <a:solidFill>
            <a:srgbClr val="FFFFFF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50000"/>
        </a:spcBef>
        <a:spcAft>
          <a:spcPct val="0"/>
        </a:spcAft>
        <a:defRPr sz="2200" b="1">
          <a:solidFill>
            <a:srgbClr val="FFFFFF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50000"/>
        </a:spcBef>
        <a:spcAft>
          <a:spcPct val="0"/>
        </a:spcAft>
        <a:defRPr sz="2200" b="1">
          <a:solidFill>
            <a:srgbClr val="FFFFFF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spcBef>
          <a:spcPct val="50000"/>
        </a:spcBef>
        <a:spcAft>
          <a:spcPct val="0"/>
        </a:spcAft>
        <a:defRPr sz="2200" b="1">
          <a:solidFill>
            <a:srgbClr val="134095"/>
          </a:solidFill>
          <a:latin typeface="Arial" charset="0"/>
        </a:defRPr>
      </a:lvl6pPr>
      <a:lvl7pPr marL="914400" algn="l" rtl="0" eaLnBrk="1" fontAlgn="base" hangingPunct="1">
        <a:spcBef>
          <a:spcPct val="50000"/>
        </a:spcBef>
        <a:spcAft>
          <a:spcPct val="0"/>
        </a:spcAft>
        <a:defRPr sz="2200" b="1">
          <a:solidFill>
            <a:srgbClr val="134095"/>
          </a:solidFill>
          <a:latin typeface="Arial" charset="0"/>
        </a:defRPr>
      </a:lvl7pPr>
      <a:lvl8pPr marL="1371600" algn="l" rtl="0" eaLnBrk="1" fontAlgn="base" hangingPunct="1">
        <a:spcBef>
          <a:spcPct val="50000"/>
        </a:spcBef>
        <a:spcAft>
          <a:spcPct val="0"/>
        </a:spcAft>
        <a:defRPr sz="2200" b="1">
          <a:solidFill>
            <a:srgbClr val="134095"/>
          </a:solidFill>
          <a:latin typeface="Arial" charset="0"/>
        </a:defRPr>
      </a:lvl8pPr>
      <a:lvl9pPr marL="1828800" algn="l" rtl="0" eaLnBrk="1" fontAlgn="base" hangingPunct="1">
        <a:spcBef>
          <a:spcPct val="50000"/>
        </a:spcBef>
        <a:spcAft>
          <a:spcPct val="0"/>
        </a:spcAft>
        <a:defRPr sz="2200" b="1">
          <a:solidFill>
            <a:srgbClr val="134095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34095"/>
        </a:buClr>
        <a:buSzPct val="135000"/>
        <a:defRPr b="1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568325" indent="-377825" algn="l" rtl="0" eaLnBrk="1" fontAlgn="base" hangingPunct="1">
        <a:spcBef>
          <a:spcPct val="50000"/>
        </a:spcBef>
        <a:spcAft>
          <a:spcPct val="0"/>
        </a:spcAft>
        <a:buClr>
          <a:srgbClr val="134095"/>
        </a:buClr>
        <a:buSzPct val="130000"/>
        <a:buChar char="•"/>
        <a:defRPr sz="1700">
          <a:solidFill>
            <a:schemeClr val="tx1"/>
          </a:solidFill>
          <a:latin typeface="+mn-lt"/>
          <a:ea typeface="MS PGothic" pitchFamily="34" charset="-128"/>
        </a:defRPr>
      </a:lvl2pPr>
      <a:lvl3pPr marL="987425" indent="-228600" algn="l" rtl="0" eaLnBrk="1" fontAlgn="base" hangingPunct="1">
        <a:spcBef>
          <a:spcPct val="3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3pPr>
      <a:lvl4pPr marL="169545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Times New Roman" pitchFamily="1" charset="0"/>
          <a:ea typeface="MS PGothic" pitchFamily="34" charset="-128"/>
        </a:defRPr>
      </a:lvl4pPr>
      <a:lvl5pPr marL="211455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" charset="0"/>
          <a:ea typeface="MS PGothic" pitchFamily="34" charset="-128"/>
        </a:defRPr>
      </a:lvl5pPr>
      <a:lvl6pPr marL="257175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" charset="0"/>
        </a:defRPr>
      </a:lvl6pPr>
      <a:lvl7pPr marL="302895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" charset="0"/>
        </a:defRPr>
      </a:lvl7pPr>
      <a:lvl8pPr marL="348615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" charset="0"/>
        </a:defRPr>
      </a:lvl8pPr>
      <a:lvl9pPr marL="394335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BE" smtClean="0"/>
              <a:t>Klik om de opmaak van de titeltekst te bewerken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BE" smtClean="0"/>
              <a:t>Klik om de opmaak van de overzichtstekst te bewerken</a:t>
            </a:r>
          </a:p>
          <a:p>
            <a:pPr lvl="1"/>
            <a:r>
              <a:rPr lang="en-GB" altLang="nl-BE" smtClean="0"/>
              <a:t>Tweede overzichtsniveau</a:t>
            </a:r>
          </a:p>
          <a:p>
            <a:pPr lvl="2"/>
            <a:r>
              <a:rPr lang="en-GB" altLang="nl-BE" smtClean="0"/>
              <a:t>Derde overzichtsniveau</a:t>
            </a:r>
          </a:p>
          <a:p>
            <a:pPr lvl="3"/>
            <a:r>
              <a:rPr lang="en-GB" altLang="nl-BE" smtClean="0"/>
              <a:t>Vierde overzichtsniveau</a:t>
            </a:r>
          </a:p>
          <a:p>
            <a:pPr lvl="4"/>
            <a:r>
              <a:rPr lang="en-GB" altLang="nl-BE" smtClean="0"/>
              <a:t>Vijfde overzichtsniveau</a:t>
            </a:r>
          </a:p>
          <a:p>
            <a:pPr lvl="4"/>
            <a:r>
              <a:rPr lang="en-GB" altLang="nl-BE" smtClean="0"/>
              <a:t>Zesde overzichtsniveau</a:t>
            </a:r>
          </a:p>
          <a:p>
            <a:pPr lvl="4"/>
            <a:r>
              <a:rPr lang="en-GB" altLang="nl-BE" smtClean="0"/>
              <a:t>Zevende overzichtsniveau</a:t>
            </a:r>
          </a:p>
          <a:p>
            <a:pPr lvl="4"/>
            <a:r>
              <a:rPr lang="en-GB" altLang="nl-BE" smtClean="0"/>
              <a:t>Achtste overzichtsniveau</a:t>
            </a:r>
          </a:p>
          <a:p>
            <a:pPr lvl="4"/>
            <a:r>
              <a:rPr lang="en-GB" altLang="nl-BE" smtClean="0"/>
              <a:t>Negende overzichtsniveau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4763"/>
            <a:ext cx="21320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49263">
              <a:buSzPct val="100000"/>
            </a:pPr>
            <a:r>
              <a:rPr lang="en-US" altLang="nl-BE" sz="1800">
                <a:latin typeface="Arial" charset="0"/>
                <a:ea typeface="SimSun"/>
                <a:cs typeface="Arial" charset="0"/>
              </a:rPr>
              <a:t>05/03/2010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354763"/>
            <a:ext cx="28940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49263">
              <a:buSzPct val="100000"/>
            </a:pPr>
            <a:r>
              <a:rPr lang="en-GB" altLang="nl-BE" sz="1800">
                <a:latin typeface="Arial" charset="0"/>
                <a:ea typeface="SimSun"/>
                <a:cs typeface="Arial" charset="0"/>
              </a:rPr>
              <a:t>m.carreno@napier.ac.uk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4763"/>
            <a:ext cx="21320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49263">
              <a:buSzPct val="100000"/>
            </a:pPr>
            <a:fld id="{0595592C-2EAD-4214-90E8-E219F49385F9}" type="slidenum">
              <a:rPr lang="en-GB" altLang="nl-BE" sz="1800">
                <a:latin typeface="Arial" charset="0"/>
                <a:ea typeface="SimSun"/>
                <a:cs typeface="Arial" charset="0"/>
              </a:rPr>
              <a:pPr defTabSz="449263">
                <a:buSzPct val="100000"/>
              </a:pPr>
              <a:t>‹nr.›</a:t>
            </a:fld>
            <a:endParaRPr lang="en-GB" altLang="nl-BE" sz="1800">
              <a:latin typeface="Arial" charset="0"/>
              <a:ea typeface="SimSun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33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8" name="Rectangle 28"/>
          <p:cNvSpPr>
            <a:spLocks noChangeArrowheads="1"/>
          </p:cNvSpPr>
          <p:nvPr/>
        </p:nvSpPr>
        <p:spPr bwMode="gray">
          <a:xfrm flipV="1">
            <a:off x="6888163" y="6565900"/>
            <a:ext cx="2255837" cy="2952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nl-BE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gray">
          <a:xfrm>
            <a:off x="0" y="0"/>
            <a:ext cx="9144000" cy="141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nl-BE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gray">
          <a:xfrm flipV="1">
            <a:off x="0" y="1406525"/>
            <a:ext cx="9144000" cy="9048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nl-BE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85" name="Text Box 45"/>
          <p:cNvSpPr txBox="1">
            <a:spLocks noChangeArrowheads="1"/>
          </p:cNvSpPr>
          <p:nvPr/>
        </p:nvSpPr>
        <p:spPr bwMode="gray">
          <a:xfrm>
            <a:off x="7040563" y="6551613"/>
            <a:ext cx="1781175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49263">
              <a:lnSpc>
                <a:spcPct val="120000"/>
              </a:lnSpc>
              <a:spcBef>
                <a:spcPct val="50000"/>
              </a:spcBef>
              <a:defRPr/>
            </a:pPr>
            <a:r>
              <a:rPr lang="fr-BE" sz="600" b="1">
                <a:solidFill>
                  <a:srgbClr val="FFFFFF"/>
                </a:solidFill>
                <a:latin typeface="Arial" charset="0"/>
              </a:rPr>
              <a:t>THE CIVITAS INITIATIVE IS CO-FINANCED</a:t>
            </a:r>
            <a:br>
              <a:rPr lang="fr-BE" sz="600" b="1">
                <a:solidFill>
                  <a:srgbClr val="FFFFFF"/>
                </a:solidFill>
                <a:latin typeface="Arial" charset="0"/>
              </a:rPr>
            </a:br>
            <a:r>
              <a:rPr lang="fr-BE" sz="600" b="1">
                <a:solidFill>
                  <a:srgbClr val="FFFFFF"/>
                </a:solidFill>
                <a:latin typeface="Arial" charset="0"/>
              </a:rPr>
              <a:t>BY THE EUROPEAN UNION</a:t>
            </a:r>
            <a:endParaRPr lang="en-US" sz="600" b="1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1030" name="Group 48"/>
          <p:cNvGrpSpPr>
            <a:grpSpLocks/>
          </p:cNvGrpSpPr>
          <p:nvPr/>
        </p:nvGrpSpPr>
        <p:grpSpPr bwMode="auto">
          <a:xfrm>
            <a:off x="6826250" y="5340350"/>
            <a:ext cx="2019300" cy="962025"/>
            <a:chOff x="4797" y="110"/>
            <a:chExt cx="881" cy="420"/>
          </a:xfrm>
        </p:grpSpPr>
        <p:sp>
          <p:nvSpPr>
            <p:cNvPr id="10289" name="Freeform 49"/>
            <p:cNvSpPr>
              <a:spLocks noEditPoints="1"/>
            </p:cNvSpPr>
            <p:nvPr userDrawn="1"/>
          </p:nvSpPr>
          <p:spPr bwMode="gray">
            <a:xfrm>
              <a:off x="4797" y="358"/>
              <a:ext cx="881" cy="172"/>
            </a:xfrm>
            <a:custGeom>
              <a:avLst/>
              <a:gdLst/>
              <a:ahLst/>
              <a:cxnLst>
                <a:cxn ang="0">
                  <a:pos x="303" y="57"/>
                </a:cxn>
                <a:cxn ang="0">
                  <a:pos x="292" y="35"/>
                </a:cxn>
                <a:cxn ang="0">
                  <a:pos x="295" y="33"/>
                </a:cxn>
                <a:cxn ang="0">
                  <a:pos x="318" y="66"/>
                </a:cxn>
                <a:cxn ang="0">
                  <a:pos x="333" y="34"/>
                </a:cxn>
                <a:cxn ang="0">
                  <a:pos x="289" y="12"/>
                </a:cxn>
                <a:cxn ang="0">
                  <a:pos x="272" y="24"/>
                </a:cxn>
                <a:cxn ang="0">
                  <a:pos x="248" y="52"/>
                </a:cxn>
                <a:cxn ang="0">
                  <a:pos x="331" y="40"/>
                </a:cxn>
                <a:cxn ang="0">
                  <a:pos x="308" y="66"/>
                </a:cxn>
                <a:cxn ang="0">
                  <a:pos x="257" y="65"/>
                </a:cxn>
                <a:cxn ang="0">
                  <a:pos x="191" y="43"/>
                </a:cxn>
                <a:cxn ang="0">
                  <a:pos x="200" y="34"/>
                </a:cxn>
                <a:cxn ang="0">
                  <a:pos x="187" y="14"/>
                </a:cxn>
                <a:cxn ang="0">
                  <a:pos x="178" y="3"/>
                </a:cxn>
                <a:cxn ang="0">
                  <a:pos x="187" y="27"/>
                </a:cxn>
                <a:cxn ang="0">
                  <a:pos x="173" y="31"/>
                </a:cxn>
                <a:cxn ang="0">
                  <a:pos x="171" y="29"/>
                </a:cxn>
                <a:cxn ang="0">
                  <a:pos x="146" y="67"/>
                </a:cxn>
                <a:cxn ang="0">
                  <a:pos x="114" y="49"/>
                </a:cxn>
                <a:cxn ang="0">
                  <a:pos x="30" y="1"/>
                </a:cxn>
                <a:cxn ang="0">
                  <a:pos x="30" y="64"/>
                </a:cxn>
                <a:cxn ang="0">
                  <a:pos x="0" y="67"/>
                </a:cxn>
                <a:cxn ang="0">
                  <a:pos x="373" y="69"/>
                </a:cxn>
                <a:cxn ang="0">
                  <a:pos x="276" y="32"/>
                </a:cxn>
                <a:cxn ang="0">
                  <a:pos x="280" y="36"/>
                </a:cxn>
                <a:cxn ang="0">
                  <a:pos x="278" y="16"/>
                </a:cxn>
                <a:cxn ang="0">
                  <a:pos x="280" y="36"/>
                </a:cxn>
                <a:cxn ang="0">
                  <a:pos x="186" y="7"/>
                </a:cxn>
                <a:cxn ang="0">
                  <a:pos x="32" y="49"/>
                </a:cxn>
                <a:cxn ang="0">
                  <a:pos x="35" y="61"/>
                </a:cxn>
                <a:cxn ang="0">
                  <a:pos x="32" y="5"/>
                </a:cxn>
                <a:cxn ang="0">
                  <a:pos x="95" y="47"/>
                </a:cxn>
                <a:cxn ang="0">
                  <a:pos x="185" y="35"/>
                </a:cxn>
                <a:cxn ang="0">
                  <a:pos x="179" y="39"/>
                </a:cxn>
                <a:cxn ang="0">
                  <a:pos x="187" y="43"/>
                </a:cxn>
                <a:cxn ang="0">
                  <a:pos x="173" y="33"/>
                </a:cxn>
                <a:cxn ang="0">
                  <a:pos x="172" y="48"/>
                </a:cxn>
                <a:cxn ang="0">
                  <a:pos x="172" y="48"/>
                </a:cxn>
                <a:cxn ang="0">
                  <a:pos x="152" y="45"/>
                </a:cxn>
                <a:cxn ang="0">
                  <a:pos x="159" y="47"/>
                </a:cxn>
                <a:cxn ang="0">
                  <a:pos x="161" y="44"/>
                </a:cxn>
                <a:cxn ang="0">
                  <a:pos x="184" y="57"/>
                </a:cxn>
                <a:cxn ang="0">
                  <a:pos x="189" y="50"/>
                </a:cxn>
                <a:cxn ang="0">
                  <a:pos x="197" y="55"/>
                </a:cxn>
                <a:cxn ang="0">
                  <a:pos x="259" y="61"/>
                </a:cxn>
                <a:cxn ang="0">
                  <a:pos x="259" y="61"/>
                </a:cxn>
                <a:cxn ang="0">
                  <a:pos x="313" y="49"/>
                </a:cxn>
                <a:cxn ang="0">
                  <a:pos x="109" y="28"/>
                </a:cxn>
                <a:cxn ang="0">
                  <a:pos x="90" y="27"/>
                </a:cxn>
                <a:cxn ang="0">
                  <a:pos x="79" y="26"/>
                </a:cxn>
                <a:cxn ang="0">
                  <a:pos x="64" y="13"/>
                </a:cxn>
                <a:cxn ang="0">
                  <a:pos x="37" y="11"/>
                </a:cxn>
                <a:cxn ang="0">
                  <a:pos x="113" y="33"/>
                </a:cxn>
                <a:cxn ang="0">
                  <a:pos x="42" y="22"/>
                </a:cxn>
                <a:cxn ang="0">
                  <a:pos x="59" y="23"/>
                </a:cxn>
                <a:cxn ang="0">
                  <a:pos x="75" y="24"/>
                </a:cxn>
                <a:cxn ang="0">
                  <a:pos x="75" y="24"/>
                </a:cxn>
                <a:cxn ang="0">
                  <a:pos x="87" y="19"/>
                </a:cxn>
                <a:cxn ang="0">
                  <a:pos x="107" y="24"/>
                </a:cxn>
              </a:cxnLst>
              <a:rect l="0" t="0" r="r" b="b"/>
              <a:pathLst>
                <a:path w="373" h="73">
                  <a:moveTo>
                    <a:pt x="268" y="57"/>
                  </a:moveTo>
                  <a:cubicBezTo>
                    <a:pt x="268" y="62"/>
                    <a:pt x="268" y="62"/>
                    <a:pt x="268" y="62"/>
                  </a:cubicBezTo>
                  <a:cubicBezTo>
                    <a:pt x="304" y="62"/>
                    <a:pt x="304" y="62"/>
                    <a:pt x="304" y="62"/>
                  </a:cubicBezTo>
                  <a:cubicBezTo>
                    <a:pt x="303" y="57"/>
                    <a:pt x="303" y="57"/>
                    <a:pt x="303" y="57"/>
                  </a:cubicBezTo>
                  <a:lnTo>
                    <a:pt x="268" y="57"/>
                  </a:lnTo>
                  <a:close/>
                  <a:moveTo>
                    <a:pt x="298" y="24"/>
                  </a:moveTo>
                  <a:cubicBezTo>
                    <a:pt x="295" y="24"/>
                    <a:pt x="295" y="24"/>
                    <a:pt x="295" y="24"/>
                  </a:cubicBezTo>
                  <a:cubicBezTo>
                    <a:pt x="292" y="26"/>
                    <a:pt x="290" y="30"/>
                    <a:pt x="292" y="35"/>
                  </a:cubicBezTo>
                  <a:cubicBezTo>
                    <a:pt x="294" y="37"/>
                    <a:pt x="296" y="37"/>
                    <a:pt x="299" y="36"/>
                  </a:cubicBezTo>
                  <a:cubicBezTo>
                    <a:pt x="301" y="32"/>
                    <a:pt x="302" y="27"/>
                    <a:pt x="298" y="24"/>
                  </a:cubicBezTo>
                  <a:close/>
                  <a:moveTo>
                    <a:pt x="297" y="32"/>
                  </a:moveTo>
                  <a:cubicBezTo>
                    <a:pt x="296" y="33"/>
                    <a:pt x="297" y="33"/>
                    <a:pt x="295" y="33"/>
                  </a:cubicBezTo>
                  <a:cubicBezTo>
                    <a:pt x="295" y="28"/>
                    <a:pt x="295" y="28"/>
                    <a:pt x="295" y="28"/>
                  </a:cubicBezTo>
                  <a:cubicBezTo>
                    <a:pt x="296" y="27"/>
                    <a:pt x="296" y="27"/>
                    <a:pt x="296" y="27"/>
                  </a:cubicBezTo>
                  <a:cubicBezTo>
                    <a:pt x="297" y="28"/>
                    <a:pt x="298" y="30"/>
                    <a:pt x="297" y="32"/>
                  </a:cubicBezTo>
                  <a:close/>
                  <a:moveTo>
                    <a:pt x="318" y="66"/>
                  </a:moveTo>
                  <a:cubicBezTo>
                    <a:pt x="322" y="62"/>
                    <a:pt x="322" y="62"/>
                    <a:pt x="322" y="62"/>
                  </a:cubicBezTo>
                  <a:cubicBezTo>
                    <a:pt x="323" y="61"/>
                    <a:pt x="328" y="61"/>
                    <a:pt x="330" y="59"/>
                  </a:cubicBezTo>
                  <a:cubicBezTo>
                    <a:pt x="334" y="55"/>
                    <a:pt x="337" y="44"/>
                    <a:pt x="337" y="36"/>
                  </a:cubicBezTo>
                  <a:cubicBezTo>
                    <a:pt x="333" y="34"/>
                    <a:pt x="333" y="34"/>
                    <a:pt x="333" y="34"/>
                  </a:cubicBezTo>
                  <a:cubicBezTo>
                    <a:pt x="329" y="36"/>
                    <a:pt x="323" y="37"/>
                    <a:pt x="316" y="37"/>
                  </a:cubicBezTo>
                  <a:cubicBezTo>
                    <a:pt x="319" y="35"/>
                    <a:pt x="319" y="35"/>
                    <a:pt x="319" y="35"/>
                  </a:cubicBezTo>
                  <a:cubicBezTo>
                    <a:pt x="314" y="27"/>
                    <a:pt x="308" y="21"/>
                    <a:pt x="304" y="12"/>
                  </a:cubicBezTo>
                  <a:cubicBezTo>
                    <a:pt x="300" y="11"/>
                    <a:pt x="294" y="12"/>
                    <a:pt x="289" y="12"/>
                  </a:cubicBezTo>
                  <a:cubicBezTo>
                    <a:pt x="278" y="11"/>
                    <a:pt x="278" y="11"/>
                    <a:pt x="278" y="11"/>
                  </a:cubicBezTo>
                  <a:cubicBezTo>
                    <a:pt x="273" y="12"/>
                    <a:pt x="262" y="26"/>
                    <a:pt x="260" y="30"/>
                  </a:cubicBezTo>
                  <a:cubicBezTo>
                    <a:pt x="261" y="31"/>
                    <a:pt x="262" y="32"/>
                    <a:pt x="263" y="33"/>
                  </a:cubicBezTo>
                  <a:cubicBezTo>
                    <a:pt x="266" y="30"/>
                    <a:pt x="269" y="27"/>
                    <a:pt x="272" y="24"/>
                  </a:cubicBezTo>
                  <a:cubicBezTo>
                    <a:pt x="270" y="27"/>
                    <a:pt x="270" y="33"/>
                    <a:pt x="272" y="35"/>
                  </a:cubicBezTo>
                  <a:cubicBezTo>
                    <a:pt x="262" y="34"/>
                    <a:pt x="244" y="30"/>
                    <a:pt x="239" y="37"/>
                  </a:cubicBezTo>
                  <a:cubicBezTo>
                    <a:pt x="232" y="46"/>
                    <a:pt x="240" y="57"/>
                    <a:pt x="249" y="57"/>
                  </a:cubicBezTo>
                  <a:cubicBezTo>
                    <a:pt x="249" y="55"/>
                    <a:pt x="248" y="54"/>
                    <a:pt x="248" y="52"/>
                  </a:cubicBezTo>
                  <a:cubicBezTo>
                    <a:pt x="247" y="52"/>
                    <a:pt x="244" y="50"/>
                    <a:pt x="242" y="50"/>
                  </a:cubicBezTo>
                  <a:cubicBezTo>
                    <a:pt x="241" y="48"/>
                    <a:pt x="240" y="45"/>
                    <a:pt x="242" y="42"/>
                  </a:cubicBezTo>
                  <a:cubicBezTo>
                    <a:pt x="245" y="35"/>
                    <a:pt x="257" y="38"/>
                    <a:pt x="265" y="39"/>
                  </a:cubicBezTo>
                  <a:cubicBezTo>
                    <a:pt x="285" y="42"/>
                    <a:pt x="311" y="43"/>
                    <a:pt x="331" y="40"/>
                  </a:cubicBezTo>
                  <a:cubicBezTo>
                    <a:pt x="331" y="46"/>
                    <a:pt x="329" y="52"/>
                    <a:pt x="326" y="56"/>
                  </a:cubicBezTo>
                  <a:cubicBezTo>
                    <a:pt x="323" y="57"/>
                    <a:pt x="323" y="57"/>
                    <a:pt x="323" y="57"/>
                  </a:cubicBezTo>
                  <a:cubicBezTo>
                    <a:pt x="323" y="47"/>
                    <a:pt x="318" y="42"/>
                    <a:pt x="308" y="45"/>
                  </a:cubicBezTo>
                  <a:cubicBezTo>
                    <a:pt x="307" y="50"/>
                    <a:pt x="299" y="62"/>
                    <a:pt x="308" y="66"/>
                  </a:cubicBezTo>
                  <a:cubicBezTo>
                    <a:pt x="262" y="66"/>
                    <a:pt x="262" y="66"/>
                    <a:pt x="262" y="66"/>
                  </a:cubicBezTo>
                  <a:cubicBezTo>
                    <a:pt x="262" y="65"/>
                    <a:pt x="262" y="65"/>
                    <a:pt x="262" y="65"/>
                  </a:cubicBezTo>
                  <a:cubicBezTo>
                    <a:pt x="271" y="60"/>
                    <a:pt x="269" y="48"/>
                    <a:pt x="260" y="44"/>
                  </a:cubicBezTo>
                  <a:cubicBezTo>
                    <a:pt x="249" y="44"/>
                    <a:pt x="246" y="63"/>
                    <a:pt x="257" y="65"/>
                  </a:cubicBezTo>
                  <a:cubicBezTo>
                    <a:pt x="252" y="66"/>
                    <a:pt x="247" y="66"/>
                    <a:pt x="242" y="66"/>
                  </a:cubicBezTo>
                  <a:cubicBezTo>
                    <a:pt x="231" y="68"/>
                    <a:pt x="220" y="68"/>
                    <a:pt x="208" y="68"/>
                  </a:cubicBezTo>
                  <a:cubicBezTo>
                    <a:pt x="208" y="67"/>
                    <a:pt x="208" y="67"/>
                    <a:pt x="208" y="67"/>
                  </a:cubicBezTo>
                  <a:cubicBezTo>
                    <a:pt x="218" y="54"/>
                    <a:pt x="209" y="41"/>
                    <a:pt x="191" y="43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99" y="38"/>
                    <a:pt x="199" y="38"/>
                    <a:pt x="199" y="38"/>
                  </a:cubicBezTo>
                  <a:cubicBezTo>
                    <a:pt x="200" y="35"/>
                    <a:pt x="200" y="35"/>
                    <a:pt x="200" y="35"/>
                  </a:cubicBezTo>
                  <a:cubicBezTo>
                    <a:pt x="200" y="34"/>
                    <a:pt x="200" y="34"/>
                    <a:pt x="200" y="34"/>
                  </a:cubicBezTo>
                  <a:cubicBezTo>
                    <a:pt x="196" y="34"/>
                    <a:pt x="196" y="34"/>
                    <a:pt x="196" y="34"/>
                  </a:cubicBezTo>
                  <a:cubicBezTo>
                    <a:pt x="198" y="29"/>
                    <a:pt x="198" y="29"/>
                    <a:pt x="198" y="29"/>
                  </a:cubicBezTo>
                  <a:cubicBezTo>
                    <a:pt x="189" y="14"/>
                    <a:pt x="189" y="14"/>
                    <a:pt x="189" y="14"/>
                  </a:cubicBezTo>
                  <a:cubicBezTo>
                    <a:pt x="188" y="13"/>
                    <a:pt x="188" y="14"/>
                    <a:pt x="187" y="14"/>
                  </a:cubicBezTo>
                  <a:cubicBezTo>
                    <a:pt x="189" y="12"/>
                    <a:pt x="191" y="10"/>
                    <a:pt x="190" y="6"/>
                  </a:cubicBezTo>
                  <a:cubicBezTo>
                    <a:pt x="188" y="2"/>
                    <a:pt x="183" y="3"/>
                    <a:pt x="181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8" y="3"/>
                    <a:pt x="178" y="3"/>
                    <a:pt x="178" y="3"/>
                  </a:cubicBezTo>
                  <a:cubicBezTo>
                    <a:pt x="180" y="5"/>
                    <a:pt x="177" y="9"/>
                    <a:pt x="180" y="14"/>
                  </a:cubicBezTo>
                  <a:cubicBezTo>
                    <a:pt x="182" y="14"/>
                    <a:pt x="184" y="14"/>
                    <a:pt x="187" y="14"/>
                  </a:cubicBezTo>
                  <a:cubicBezTo>
                    <a:pt x="182" y="16"/>
                    <a:pt x="182" y="16"/>
                    <a:pt x="182" y="16"/>
                  </a:cubicBezTo>
                  <a:cubicBezTo>
                    <a:pt x="187" y="27"/>
                    <a:pt x="187" y="27"/>
                    <a:pt x="187" y="27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181" y="29"/>
                    <a:pt x="181" y="29"/>
                    <a:pt x="181" y="29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3" y="31"/>
                    <a:pt x="173" y="31"/>
                    <a:pt x="173" y="31"/>
                  </a:cubicBezTo>
                  <a:cubicBezTo>
                    <a:pt x="176" y="28"/>
                    <a:pt x="180" y="24"/>
                    <a:pt x="183" y="21"/>
                  </a:cubicBezTo>
                  <a:cubicBezTo>
                    <a:pt x="183" y="21"/>
                    <a:pt x="183" y="21"/>
                    <a:pt x="183" y="21"/>
                  </a:cubicBezTo>
                  <a:cubicBezTo>
                    <a:pt x="181" y="19"/>
                    <a:pt x="181" y="19"/>
                    <a:pt x="181" y="19"/>
                  </a:cubicBezTo>
                  <a:cubicBezTo>
                    <a:pt x="179" y="18"/>
                    <a:pt x="171" y="27"/>
                    <a:pt x="171" y="29"/>
                  </a:cubicBezTo>
                  <a:cubicBezTo>
                    <a:pt x="160" y="27"/>
                    <a:pt x="160" y="35"/>
                    <a:pt x="157" y="42"/>
                  </a:cubicBezTo>
                  <a:cubicBezTo>
                    <a:pt x="156" y="43"/>
                    <a:pt x="153" y="41"/>
                    <a:pt x="150" y="42"/>
                  </a:cubicBezTo>
                  <a:cubicBezTo>
                    <a:pt x="142" y="44"/>
                    <a:pt x="140" y="56"/>
                    <a:pt x="144" y="65"/>
                  </a:cubicBezTo>
                  <a:cubicBezTo>
                    <a:pt x="146" y="67"/>
                    <a:pt x="146" y="67"/>
                    <a:pt x="146" y="67"/>
                  </a:cubicBezTo>
                  <a:cubicBezTo>
                    <a:pt x="108" y="67"/>
                    <a:pt x="108" y="67"/>
                    <a:pt x="108" y="67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12" y="65"/>
                    <a:pt x="115" y="60"/>
                    <a:pt x="115" y="54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6" y="41"/>
                    <a:pt x="123" y="19"/>
                    <a:pt x="119" y="11"/>
                  </a:cubicBezTo>
                  <a:cubicBezTo>
                    <a:pt x="116" y="5"/>
                    <a:pt x="109" y="6"/>
                    <a:pt x="101" y="5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45" y="2"/>
                    <a:pt x="35" y="1"/>
                    <a:pt x="30" y="1"/>
                  </a:cubicBezTo>
                  <a:cubicBezTo>
                    <a:pt x="25" y="4"/>
                    <a:pt x="18" y="28"/>
                    <a:pt x="20" y="40"/>
                  </a:cubicBezTo>
                  <a:cubicBezTo>
                    <a:pt x="20" y="44"/>
                    <a:pt x="23" y="48"/>
                    <a:pt x="24" y="51"/>
                  </a:cubicBezTo>
                  <a:cubicBezTo>
                    <a:pt x="26" y="51"/>
                    <a:pt x="26" y="51"/>
                    <a:pt x="27" y="49"/>
                  </a:cubicBezTo>
                  <a:cubicBezTo>
                    <a:pt x="28" y="55"/>
                    <a:pt x="27" y="60"/>
                    <a:pt x="30" y="64"/>
                  </a:cubicBezTo>
                  <a:cubicBezTo>
                    <a:pt x="38" y="70"/>
                    <a:pt x="45" y="60"/>
                    <a:pt x="45" y="51"/>
                  </a:cubicBezTo>
                  <a:cubicBezTo>
                    <a:pt x="61" y="51"/>
                    <a:pt x="78" y="51"/>
                    <a:pt x="93" y="52"/>
                  </a:cubicBezTo>
                  <a:cubicBezTo>
                    <a:pt x="92" y="59"/>
                    <a:pt x="96" y="66"/>
                    <a:pt x="103" y="6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83" y="71"/>
                    <a:pt x="169" y="73"/>
                    <a:pt x="247" y="73"/>
                  </a:cubicBezTo>
                  <a:cubicBezTo>
                    <a:pt x="247" y="70"/>
                    <a:pt x="247" y="70"/>
                    <a:pt x="247" y="70"/>
                  </a:cubicBezTo>
                  <a:cubicBezTo>
                    <a:pt x="289" y="70"/>
                    <a:pt x="333" y="73"/>
                    <a:pt x="373" y="69"/>
                  </a:cubicBezTo>
                  <a:cubicBezTo>
                    <a:pt x="373" y="65"/>
                    <a:pt x="373" y="65"/>
                    <a:pt x="373" y="65"/>
                  </a:cubicBezTo>
                  <a:cubicBezTo>
                    <a:pt x="355" y="65"/>
                    <a:pt x="336" y="66"/>
                    <a:pt x="318" y="66"/>
                  </a:cubicBezTo>
                  <a:close/>
                  <a:moveTo>
                    <a:pt x="278" y="32"/>
                  </a:moveTo>
                  <a:cubicBezTo>
                    <a:pt x="276" y="32"/>
                    <a:pt x="276" y="32"/>
                    <a:pt x="276" y="32"/>
                  </a:cubicBezTo>
                  <a:cubicBezTo>
                    <a:pt x="274" y="30"/>
                    <a:pt x="276" y="25"/>
                    <a:pt x="277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80" y="27"/>
                    <a:pt x="280" y="30"/>
                    <a:pt x="278" y="32"/>
                  </a:cubicBezTo>
                  <a:close/>
                  <a:moveTo>
                    <a:pt x="280" y="36"/>
                  </a:moveTo>
                  <a:cubicBezTo>
                    <a:pt x="280" y="36"/>
                    <a:pt x="280" y="36"/>
                    <a:pt x="280" y="36"/>
                  </a:cubicBezTo>
                  <a:cubicBezTo>
                    <a:pt x="286" y="34"/>
                    <a:pt x="285" y="22"/>
                    <a:pt x="281" y="19"/>
                  </a:cubicBezTo>
                  <a:cubicBezTo>
                    <a:pt x="275" y="19"/>
                    <a:pt x="275" y="19"/>
                    <a:pt x="275" y="19"/>
                  </a:cubicBezTo>
                  <a:cubicBezTo>
                    <a:pt x="278" y="16"/>
                    <a:pt x="278" y="16"/>
                    <a:pt x="278" y="16"/>
                  </a:cubicBezTo>
                  <a:cubicBezTo>
                    <a:pt x="301" y="17"/>
                    <a:pt x="301" y="17"/>
                    <a:pt x="301" y="17"/>
                  </a:cubicBezTo>
                  <a:cubicBezTo>
                    <a:pt x="314" y="36"/>
                    <a:pt x="314" y="36"/>
                    <a:pt x="314" y="36"/>
                  </a:cubicBezTo>
                  <a:cubicBezTo>
                    <a:pt x="315" y="37"/>
                    <a:pt x="315" y="37"/>
                    <a:pt x="315" y="37"/>
                  </a:cubicBezTo>
                  <a:cubicBezTo>
                    <a:pt x="303" y="37"/>
                    <a:pt x="290" y="37"/>
                    <a:pt x="280" y="36"/>
                  </a:cubicBezTo>
                  <a:close/>
                  <a:moveTo>
                    <a:pt x="185" y="10"/>
                  </a:moveTo>
                  <a:cubicBezTo>
                    <a:pt x="183" y="11"/>
                    <a:pt x="182" y="10"/>
                    <a:pt x="181" y="8"/>
                  </a:cubicBezTo>
                  <a:cubicBezTo>
                    <a:pt x="183" y="6"/>
                    <a:pt x="183" y="6"/>
                    <a:pt x="183" y="6"/>
                  </a:cubicBezTo>
                  <a:cubicBezTo>
                    <a:pt x="186" y="7"/>
                    <a:pt x="186" y="7"/>
                    <a:pt x="186" y="7"/>
                  </a:cubicBezTo>
                  <a:cubicBezTo>
                    <a:pt x="187" y="9"/>
                    <a:pt x="187" y="9"/>
                    <a:pt x="185" y="10"/>
                  </a:cubicBezTo>
                  <a:close/>
                  <a:moveTo>
                    <a:pt x="35" y="61"/>
                  </a:moveTo>
                  <a:cubicBezTo>
                    <a:pt x="32" y="60"/>
                    <a:pt x="32" y="60"/>
                    <a:pt x="32" y="60"/>
                  </a:cubicBezTo>
                  <a:cubicBezTo>
                    <a:pt x="32" y="56"/>
                    <a:pt x="30" y="52"/>
                    <a:pt x="32" y="49"/>
                  </a:cubicBezTo>
                  <a:cubicBezTo>
                    <a:pt x="33" y="47"/>
                    <a:pt x="34" y="47"/>
                    <a:pt x="35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2" y="53"/>
                    <a:pt x="40" y="59"/>
                    <a:pt x="35" y="61"/>
                  </a:cubicBezTo>
                  <a:close/>
                  <a:moveTo>
                    <a:pt x="95" y="47"/>
                  </a:moveTo>
                  <a:cubicBezTo>
                    <a:pt x="79" y="46"/>
                    <a:pt x="62" y="47"/>
                    <a:pt x="45" y="46"/>
                  </a:cubicBezTo>
                  <a:cubicBezTo>
                    <a:pt x="42" y="41"/>
                    <a:pt x="32" y="38"/>
                    <a:pt x="28" y="48"/>
                  </a:cubicBezTo>
                  <a:cubicBezTo>
                    <a:pt x="20" y="40"/>
                    <a:pt x="26" y="11"/>
                    <a:pt x="32" y="5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90" y="9"/>
                    <a:pt x="104" y="7"/>
                    <a:pt x="113" y="10"/>
                  </a:cubicBezTo>
                  <a:cubicBezTo>
                    <a:pt x="119" y="12"/>
                    <a:pt x="114" y="36"/>
                    <a:pt x="112" y="44"/>
                  </a:cubicBezTo>
                  <a:cubicBezTo>
                    <a:pt x="106" y="43"/>
                    <a:pt x="99" y="40"/>
                    <a:pt x="95" y="47"/>
                  </a:cubicBezTo>
                  <a:close/>
                  <a:moveTo>
                    <a:pt x="102" y="46"/>
                  </a:moveTo>
                  <a:cubicBezTo>
                    <a:pt x="114" y="44"/>
                    <a:pt x="113" y="60"/>
                    <a:pt x="106" y="63"/>
                  </a:cubicBezTo>
                  <a:cubicBezTo>
                    <a:pt x="96" y="62"/>
                    <a:pt x="95" y="51"/>
                    <a:pt x="102" y="46"/>
                  </a:cubicBezTo>
                  <a:close/>
                  <a:moveTo>
                    <a:pt x="185" y="35"/>
                  </a:moveTo>
                  <a:cubicBezTo>
                    <a:pt x="187" y="35"/>
                    <a:pt x="187" y="35"/>
                    <a:pt x="187" y="35"/>
                  </a:cubicBezTo>
                  <a:cubicBezTo>
                    <a:pt x="187" y="37"/>
                    <a:pt x="188" y="37"/>
                    <a:pt x="189" y="38"/>
                  </a:cubicBezTo>
                  <a:cubicBezTo>
                    <a:pt x="189" y="39"/>
                    <a:pt x="189" y="39"/>
                    <a:pt x="189" y="39"/>
                  </a:cubicBezTo>
                  <a:cubicBezTo>
                    <a:pt x="179" y="39"/>
                    <a:pt x="179" y="39"/>
                    <a:pt x="179" y="39"/>
                  </a:cubicBezTo>
                  <a:cubicBezTo>
                    <a:pt x="180" y="37"/>
                    <a:pt x="183" y="37"/>
                    <a:pt x="185" y="35"/>
                  </a:cubicBezTo>
                  <a:close/>
                  <a:moveTo>
                    <a:pt x="179" y="42"/>
                  </a:moveTo>
                  <a:cubicBezTo>
                    <a:pt x="187" y="42"/>
                    <a:pt x="187" y="42"/>
                    <a:pt x="187" y="42"/>
                  </a:cubicBezTo>
                  <a:cubicBezTo>
                    <a:pt x="187" y="43"/>
                    <a:pt x="187" y="43"/>
                    <a:pt x="187" y="43"/>
                  </a:cubicBezTo>
                  <a:cubicBezTo>
                    <a:pt x="185" y="48"/>
                    <a:pt x="183" y="54"/>
                    <a:pt x="178" y="56"/>
                  </a:cubicBezTo>
                  <a:cubicBezTo>
                    <a:pt x="181" y="51"/>
                    <a:pt x="180" y="49"/>
                    <a:pt x="179" y="42"/>
                  </a:cubicBezTo>
                  <a:close/>
                  <a:moveTo>
                    <a:pt x="166" y="33"/>
                  </a:moveTo>
                  <a:cubicBezTo>
                    <a:pt x="173" y="33"/>
                    <a:pt x="173" y="33"/>
                    <a:pt x="173" y="33"/>
                  </a:cubicBezTo>
                  <a:cubicBezTo>
                    <a:pt x="172" y="35"/>
                    <a:pt x="171" y="36"/>
                    <a:pt x="171" y="38"/>
                  </a:cubicBezTo>
                  <a:cubicBezTo>
                    <a:pt x="163" y="37"/>
                    <a:pt x="163" y="37"/>
                    <a:pt x="163" y="37"/>
                  </a:cubicBezTo>
                  <a:cubicBezTo>
                    <a:pt x="163" y="35"/>
                    <a:pt x="164" y="34"/>
                    <a:pt x="166" y="33"/>
                  </a:cubicBezTo>
                  <a:close/>
                  <a:moveTo>
                    <a:pt x="172" y="48"/>
                  </a:moveTo>
                  <a:cubicBezTo>
                    <a:pt x="165" y="41"/>
                    <a:pt x="165" y="41"/>
                    <a:pt x="165" y="41"/>
                  </a:cubicBezTo>
                  <a:cubicBezTo>
                    <a:pt x="171" y="42"/>
                    <a:pt x="171" y="42"/>
                    <a:pt x="171" y="42"/>
                  </a:cubicBezTo>
                  <a:cubicBezTo>
                    <a:pt x="172" y="42"/>
                    <a:pt x="172" y="42"/>
                    <a:pt x="172" y="42"/>
                  </a:cubicBezTo>
                  <a:lnTo>
                    <a:pt x="172" y="48"/>
                  </a:lnTo>
                  <a:close/>
                  <a:moveTo>
                    <a:pt x="152" y="66"/>
                  </a:moveTo>
                  <a:cubicBezTo>
                    <a:pt x="145" y="64"/>
                    <a:pt x="143" y="52"/>
                    <a:pt x="149" y="48"/>
                  </a:cubicBezTo>
                  <a:cubicBezTo>
                    <a:pt x="152" y="47"/>
                    <a:pt x="152" y="47"/>
                    <a:pt x="152" y="47"/>
                  </a:cubicBezTo>
                  <a:cubicBezTo>
                    <a:pt x="152" y="45"/>
                    <a:pt x="152" y="45"/>
                    <a:pt x="152" y="45"/>
                  </a:cubicBezTo>
                  <a:cubicBezTo>
                    <a:pt x="155" y="46"/>
                    <a:pt x="155" y="46"/>
                    <a:pt x="155" y="4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3" y="58"/>
                    <a:pt x="153" y="58"/>
                    <a:pt x="153" y="58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62" y="49"/>
                    <a:pt x="164" y="50"/>
                    <a:pt x="165" y="54"/>
                  </a:cubicBezTo>
                  <a:cubicBezTo>
                    <a:pt x="166" y="60"/>
                    <a:pt x="160" y="69"/>
                    <a:pt x="152" y="66"/>
                  </a:cubicBezTo>
                  <a:close/>
                  <a:moveTo>
                    <a:pt x="163" y="67"/>
                  </a:moveTo>
                  <a:cubicBezTo>
                    <a:pt x="171" y="57"/>
                    <a:pt x="171" y="52"/>
                    <a:pt x="161" y="44"/>
                  </a:cubicBezTo>
                  <a:cubicBezTo>
                    <a:pt x="160" y="43"/>
                    <a:pt x="161" y="44"/>
                    <a:pt x="160" y="42"/>
                  </a:cubicBezTo>
                  <a:cubicBezTo>
                    <a:pt x="167" y="46"/>
                    <a:pt x="173" y="54"/>
                    <a:pt x="176" y="61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4" y="61"/>
                    <a:pt x="186" y="64"/>
                    <a:pt x="187" y="67"/>
                  </a:cubicBezTo>
                  <a:lnTo>
                    <a:pt x="163" y="67"/>
                  </a:lnTo>
                  <a:close/>
                  <a:moveTo>
                    <a:pt x="203" y="66"/>
                  </a:moveTo>
                  <a:cubicBezTo>
                    <a:pt x="191" y="73"/>
                    <a:pt x="186" y="59"/>
                    <a:pt x="189" y="50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5" y="58"/>
                    <a:pt x="195" y="58"/>
                    <a:pt x="195" y="58"/>
                  </a:cubicBezTo>
                  <a:cubicBezTo>
                    <a:pt x="197" y="55"/>
                    <a:pt x="197" y="55"/>
                    <a:pt x="197" y="55"/>
                  </a:cubicBezTo>
                  <a:cubicBezTo>
                    <a:pt x="193" y="47"/>
                    <a:pt x="193" y="47"/>
                    <a:pt x="193" y="47"/>
                  </a:cubicBezTo>
                  <a:cubicBezTo>
                    <a:pt x="195" y="46"/>
                    <a:pt x="195" y="46"/>
                    <a:pt x="195" y="46"/>
                  </a:cubicBezTo>
                  <a:cubicBezTo>
                    <a:pt x="208" y="46"/>
                    <a:pt x="213" y="60"/>
                    <a:pt x="203" y="66"/>
                  </a:cubicBezTo>
                  <a:close/>
                  <a:moveTo>
                    <a:pt x="259" y="61"/>
                  </a:moveTo>
                  <a:cubicBezTo>
                    <a:pt x="257" y="60"/>
                    <a:pt x="257" y="60"/>
                    <a:pt x="257" y="60"/>
                  </a:cubicBezTo>
                  <a:cubicBezTo>
                    <a:pt x="253" y="55"/>
                    <a:pt x="256" y="52"/>
                    <a:pt x="259" y="49"/>
                  </a:cubicBezTo>
                  <a:cubicBezTo>
                    <a:pt x="261" y="49"/>
                    <a:pt x="262" y="51"/>
                    <a:pt x="263" y="53"/>
                  </a:cubicBezTo>
                  <a:cubicBezTo>
                    <a:pt x="265" y="56"/>
                    <a:pt x="262" y="61"/>
                    <a:pt x="259" y="61"/>
                  </a:cubicBezTo>
                  <a:close/>
                  <a:moveTo>
                    <a:pt x="315" y="62"/>
                  </a:moveTo>
                  <a:cubicBezTo>
                    <a:pt x="311" y="63"/>
                    <a:pt x="311" y="63"/>
                    <a:pt x="311" y="63"/>
                  </a:cubicBezTo>
                  <a:cubicBezTo>
                    <a:pt x="309" y="60"/>
                    <a:pt x="309" y="60"/>
                    <a:pt x="309" y="60"/>
                  </a:cubicBezTo>
                  <a:cubicBezTo>
                    <a:pt x="308" y="55"/>
                    <a:pt x="311" y="52"/>
                    <a:pt x="313" y="49"/>
                  </a:cubicBezTo>
                  <a:cubicBezTo>
                    <a:pt x="316" y="49"/>
                    <a:pt x="316" y="49"/>
                    <a:pt x="316" y="49"/>
                  </a:cubicBezTo>
                  <a:cubicBezTo>
                    <a:pt x="319" y="54"/>
                    <a:pt x="319" y="59"/>
                    <a:pt x="315" y="62"/>
                  </a:cubicBezTo>
                  <a:close/>
                  <a:moveTo>
                    <a:pt x="114" y="29"/>
                  </a:moveTo>
                  <a:cubicBezTo>
                    <a:pt x="113" y="28"/>
                    <a:pt x="111" y="28"/>
                    <a:pt x="109" y="28"/>
                  </a:cubicBezTo>
                  <a:cubicBezTo>
                    <a:pt x="112" y="23"/>
                    <a:pt x="111" y="15"/>
                    <a:pt x="106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98" y="16"/>
                    <a:pt x="97" y="22"/>
                    <a:pt x="100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3" y="23"/>
                    <a:pt x="93" y="16"/>
                    <a:pt x="88" y="14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3" y="16"/>
                    <a:pt x="79" y="21"/>
                    <a:pt x="83" y="27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80" y="22"/>
                    <a:pt x="81" y="13"/>
                    <a:pt x="77" y="12"/>
                  </a:cubicBezTo>
                  <a:cubicBezTo>
                    <a:pt x="70" y="9"/>
                    <a:pt x="66" y="22"/>
                    <a:pt x="69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7" y="21"/>
                    <a:pt x="66" y="17"/>
                    <a:pt x="64" y="13"/>
                  </a:cubicBezTo>
                  <a:cubicBezTo>
                    <a:pt x="61" y="12"/>
                    <a:pt x="57" y="12"/>
                    <a:pt x="55" y="15"/>
                  </a:cubicBezTo>
                  <a:cubicBezTo>
                    <a:pt x="55" y="18"/>
                    <a:pt x="54" y="23"/>
                    <a:pt x="56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8" y="20"/>
                    <a:pt x="45" y="11"/>
                    <a:pt x="37" y="11"/>
                  </a:cubicBezTo>
                  <a:cubicBezTo>
                    <a:pt x="33" y="15"/>
                    <a:pt x="32" y="21"/>
                    <a:pt x="3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54" y="30"/>
                    <a:pt x="105" y="30"/>
                    <a:pt x="113" y="33"/>
                  </a:cubicBezTo>
                  <a:lnTo>
                    <a:pt x="114" y="29"/>
                  </a:lnTo>
                  <a:close/>
                  <a:moveTo>
                    <a:pt x="40" y="23"/>
                  </a:moveTo>
                  <a:cubicBezTo>
                    <a:pt x="38" y="21"/>
                    <a:pt x="37" y="19"/>
                    <a:pt x="39" y="16"/>
                  </a:cubicBezTo>
                  <a:cubicBezTo>
                    <a:pt x="41" y="17"/>
                    <a:pt x="42" y="19"/>
                    <a:pt x="42" y="22"/>
                  </a:cubicBezTo>
                  <a:lnTo>
                    <a:pt x="40" y="23"/>
                  </a:lnTo>
                  <a:close/>
                  <a:moveTo>
                    <a:pt x="62" y="23"/>
                  </a:moveTo>
                  <a:cubicBezTo>
                    <a:pt x="62" y="23"/>
                    <a:pt x="62" y="23"/>
                    <a:pt x="62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0"/>
                    <a:pt x="59" y="18"/>
                    <a:pt x="60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2" y="17"/>
                    <a:pt x="63" y="20"/>
                    <a:pt x="62" y="23"/>
                  </a:cubicBezTo>
                  <a:close/>
                  <a:moveTo>
                    <a:pt x="75" y="24"/>
                  </a:moveTo>
                  <a:cubicBezTo>
                    <a:pt x="74" y="24"/>
                    <a:pt x="74" y="24"/>
                    <a:pt x="74" y="24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1" y="21"/>
                    <a:pt x="73" y="19"/>
                    <a:pt x="75" y="17"/>
                  </a:cubicBezTo>
                  <a:cubicBezTo>
                    <a:pt x="76" y="18"/>
                    <a:pt x="75" y="22"/>
                    <a:pt x="75" y="24"/>
                  </a:cubicBezTo>
                  <a:close/>
                  <a:moveTo>
                    <a:pt x="86" y="23"/>
                  </a:moveTo>
                  <a:cubicBezTo>
                    <a:pt x="86" y="23"/>
                    <a:pt x="86" y="23"/>
                    <a:pt x="86" y="23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7" y="19"/>
                    <a:pt x="87" y="19"/>
                    <a:pt x="87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22"/>
                    <a:pt x="88" y="22"/>
                    <a:pt x="88" y="22"/>
                  </a:cubicBezTo>
                  <a:lnTo>
                    <a:pt x="86" y="23"/>
                  </a:lnTo>
                  <a:close/>
                  <a:moveTo>
                    <a:pt x="107" y="24"/>
                  </a:moveTo>
                  <a:cubicBezTo>
                    <a:pt x="101" y="26"/>
                    <a:pt x="102" y="19"/>
                    <a:pt x="104" y="17"/>
                  </a:cubicBezTo>
                  <a:cubicBezTo>
                    <a:pt x="106" y="18"/>
                    <a:pt x="107" y="20"/>
                    <a:pt x="107" y="2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nl-BE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290" name="Freeform 50"/>
            <p:cNvSpPr>
              <a:spLocks noEditPoints="1"/>
            </p:cNvSpPr>
            <p:nvPr userDrawn="1"/>
          </p:nvSpPr>
          <p:spPr bwMode="gray">
            <a:xfrm>
              <a:off x="4809" y="110"/>
              <a:ext cx="829" cy="394"/>
            </a:xfrm>
            <a:custGeom>
              <a:avLst/>
              <a:gdLst/>
              <a:ahLst/>
              <a:cxnLst>
                <a:cxn ang="0">
                  <a:pos x="76" y="59"/>
                </a:cxn>
                <a:cxn ang="0">
                  <a:pos x="84" y="45"/>
                </a:cxn>
                <a:cxn ang="0">
                  <a:pos x="71" y="40"/>
                </a:cxn>
                <a:cxn ang="0">
                  <a:pos x="93" y="59"/>
                </a:cxn>
                <a:cxn ang="0">
                  <a:pos x="98" y="45"/>
                </a:cxn>
                <a:cxn ang="0">
                  <a:pos x="107" y="40"/>
                </a:cxn>
                <a:cxn ang="0">
                  <a:pos x="93" y="59"/>
                </a:cxn>
                <a:cxn ang="0">
                  <a:pos x="153" y="128"/>
                </a:cxn>
                <a:cxn ang="0">
                  <a:pos x="149" y="83"/>
                </a:cxn>
                <a:cxn ang="0">
                  <a:pos x="117" y="59"/>
                </a:cxn>
                <a:cxn ang="0">
                  <a:pos x="121" y="45"/>
                </a:cxn>
                <a:cxn ang="0">
                  <a:pos x="130" y="40"/>
                </a:cxn>
                <a:cxn ang="0">
                  <a:pos x="117" y="59"/>
                </a:cxn>
                <a:cxn ang="0">
                  <a:pos x="266" y="61"/>
                </a:cxn>
                <a:cxn ang="0">
                  <a:pos x="258" y="59"/>
                </a:cxn>
                <a:cxn ang="0">
                  <a:pos x="261" y="54"/>
                </a:cxn>
                <a:cxn ang="0">
                  <a:pos x="267" y="58"/>
                </a:cxn>
                <a:cxn ang="0">
                  <a:pos x="265" y="67"/>
                </a:cxn>
                <a:cxn ang="0">
                  <a:pos x="5" y="140"/>
                </a:cxn>
                <a:cxn ang="0">
                  <a:pos x="45" y="59"/>
                </a:cxn>
                <a:cxn ang="0">
                  <a:pos x="61" y="92"/>
                </a:cxn>
                <a:cxn ang="0">
                  <a:pos x="67" y="107"/>
                </a:cxn>
                <a:cxn ang="0">
                  <a:pos x="80" y="31"/>
                </a:cxn>
                <a:cxn ang="0">
                  <a:pos x="93" y="16"/>
                </a:cxn>
                <a:cxn ang="0">
                  <a:pos x="124" y="6"/>
                </a:cxn>
                <a:cxn ang="0">
                  <a:pos x="137" y="16"/>
                </a:cxn>
                <a:cxn ang="0">
                  <a:pos x="149" y="28"/>
                </a:cxn>
                <a:cxn ang="0">
                  <a:pos x="152" y="78"/>
                </a:cxn>
                <a:cxn ang="0">
                  <a:pos x="173" y="67"/>
                </a:cxn>
                <a:cxn ang="0">
                  <a:pos x="178" y="102"/>
                </a:cxn>
                <a:cxn ang="0">
                  <a:pos x="175" y="64"/>
                </a:cxn>
                <a:cxn ang="0">
                  <a:pos x="165" y="62"/>
                </a:cxn>
                <a:cxn ang="0">
                  <a:pos x="212" y="46"/>
                </a:cxn>
                <a:cxn ang="0">
                  <a:pos x="217" y="166"/>
                </a:cxn>
                <a:cxn ang="0">
                  <a:pos x="236" y="98"/>
                </a:cxn>
                <a:cxn ang="0">
                  <a:pos x="265" y="35"/>
                </a:cxn>
                <a:cxn ang="0">
                  <a:pos x="291" y="107"/>
                </a:cxn>
                <a:cxn ang="0">
                  <a:pos x="296" y="108"/>
                </a:cxn>
                <a:cxn ang="0">
                  <a:pos x="309" y="82"/>
                </a:cxn>
                <a:cxn ang="0">
                  <a:pos x="346" y="48"/>
                </a:cxn>
                <a:cxn ang="0">
                  <a:pos x="346" y="157"/>
                </a:cxn>
                <a:cxn ang="0">
                  <a:pos x="350" y="83"/>
                </a:cxn>
                <a:cxn ang="0">
                  <a:pos x="305" y="29"/>
                </a:cxn>
                <a:cxn ang="0">
                  <a:pos x="305" y="78"/>
                </a:cxn>
                <a:cxn ang="0">
                  <a:pos x="297" y="56"/>
                </a:cxn>
                <a:cxn ang="0">
                  <a:pos x="256" y="36"/>
                </a:cxn>
                <a:cxn ang="0">
                  <a:pos x="232" y="93"/>
                </a:cxn>
                <a:cxn ang="0">
                  <a:pos x="216" y="42"/>
                </a:cxn>
                <a:cxn ang="0">
                  <a:pos x="160" y="62"/>
                </a:cxn>
                <a:cxn ang="0">
                  <a:pos x="154" y="25"/>
                </a:cxn>
                <a:cxn ang="0">
                  <a:pos x="141" y="12"/>
                </a:cxn>
                <a:cxn ang="0">
                  <a:pos x="128" y="2"/>
                </a:cxn>
                <a:cxn ang="0">
                  <a:pos x="88" y="12"/>
                </a:cxn>
                <a:cxn ang="0">
                  <a:pos x="75" y="21"/>
                </a:cxn>
                <a:cxn ang="0">
                  <a:pos x="60" y="27"/>
                </a:cxn>
                <a:cxn ang="0">
                  <a:pos x="49" y="88"/>
                </a:cxn>
                <a:cxn ang="0">
                  <a:pos x="0" y="53"/>
                </a:cxn>
                <a:cxn ang="0">
                  <a:pos x="5" y="140"/>
                </a:cxn>
              </a:cxnLst>
              <a:rect l="0" t="0" r="r" b="b"/>
              <a:pathLst>
                <a:path w="351" h="167">
                  <a:moveTo>
                    <a:pt x="71" y="59"/>
                  </a:moveTo>
                  <a:cubicBezTo>
                    <a:pt x="76" y="59"/>
                    <a:pt x="76" y="59"/>
                    <a:pt x="76" y="59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71" y="40"/>
                    <a:pt x="71" y="40"/>
                    <a:pt x="71" y="40"/>
                  </a:cubicBezTo>
                  <a:lnTo>
                    <a:pt x="71" y="59"/>
                  </a:lnTo>
                  <a:close/>
                  <a:moveTo>
                    <a:pt x="93" y="59"/>
                  </a:moveTo>
                  <a:cubicBezTo>
                    <a:pt x="98" y="59"/>
                    <a:pt x="98" y="59"/>
                    <a:pt x="98" y="59"/>
                  </a:cubicBezTo>
                  <a:cubicBezTo>
                    <a:pt x="98" y="45"/>
                    <a:pt x="98" y="45"/>
                    <a:pt x="98" y="45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93" y="40"/>
                    <a:pt x="93" y="40"/>
                    <a:pt x="93" y="40"/>
                  </a:cubicBezTo>
                  <a:lnTo>
                    <a:pt x="93" y="59"/>
                  </a:lnTo>
                  <a:close/>
                  <a:moveTo>
                    <a:pt x="149" y="128"/>
                  </a:moveTo>
                  <a:cubicBezTo>
                    <a:pt x="153" y="128"/>
                    <a:pt x="153" y="128"/>
                    <a:pt x="153" y="128"/>
                  </a:cubicBezTo>
                  <a:cubicBezTo>
                    <a:pt x="153" y="83"/>
                    <a:pt x="153" y="83"/>
                    <a:pt x="153" y="83"/>
                  </a:cubicBezTo>
                  <a:cubicBezTo>
                    <a:pt x="149" y="83"/>
                    <a:pt x="149" y="83"/>
                    <a:pt x="149" y="83"/>
                  </a:cubicBezTo>
                  <a:lnTo>
                    <a:pt x="149" y="128"/>
                  </a:lnTo>
                  <a:close/>
                  <a:moveTo>
                    <a:pt x="117" y="59"/>
                  </a:moveTo>
                  <a:cubicBezTo>
                    <a:pt x="121" y="59"/>
                    <a:pt x="121" y="59"/>
                    <a:pt x="121" y="59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130" y="40"/>
                    <a:pt x="130" y="40"/>
                    <a:pt x="130" y="40"/>
                  </a:cubicBezTo>
                  <a:cubicBezTo>
                    <a:pt x="117" y="40"/>
                    <a:pt x="117" y="40"/>
                    <a:pt x="117" y="40"/>
                  </a:cubicBezTo>
                  <a:lnTo>
                    <a:pt x="117" y="59"/>
                  </a:lnTo>
                  <a:close/>
                  <a:moveTo>
                    <a:pt x="267" y="58"/>
                  </a:moveTo>
                  <a:cubicBezTo>
                    <a:pt x="266" y="61"/>
                    <a:pt x="266" y="61"/>
                    <a:pt x="266" y="61"/>
                  </a:cubicBezTo>
                  <a:cubicBezTo>
                    <a:pt x="265" y="62"/>
                    <a:pt x="263" y="63"/>
                    <a:pt x="261" y="63"/>
                  </a:cubicBezTo>
                  <a:cubicBezTo>
                    <a:pt x="259" y="62"/>
                    <a:pt x="259" y="61"/>
                    <a:pt x="258" y="59"/>
                  </a:cubicBezTo>
                  <a:cubicBezTo>
                    <a:pt x="258" y="58"/>
                    <a:pt x="258" y="57"/>
                    <a:pt x="258" y="57"/>
                  </a:cubicBezTo>
                  <a:cubicBezTo>
                    <a:pt x="261" y="54"/>
                    <a:pt x="261" y="54"/>
                    <a:pt x="261" y="54"/>
                  </a:cubicBezTo>
                  <a:cubicBezTo>
                    <a:pt x="264" y="54"/>
                    <a:pt x="264" y="54"/>
                    <a:pt x="264" y="54"/>
                  </a:cubicBezTo>
                  <a:cubicBezTo>
                    <a:pt x="265" y="55"/>
                    <a:pt x="266" y="56"/>
                    <a:pt x="267" y="58"/>
                  </a:cubicBezTo>
                  <a:close/>
                  <a:moveTo>
                    <a:pt x="260" y="50"/>
                  </a:moveTo>
                  <a:cubicBezTo>
                    <a:pt x="248" y="55"/>
                    <a:pt x="255" y="70"/>
                    <a:pt x="265" y="67"/>
                  </a:cubicBezTo>
                  <a:cubicBezTo>
                    <a:pt x="276" y="63"/>
                    <a:pt x="271" y="46"/>
                    <a:pt x="260" y="50"/>
                  </a:cubicBezTo>
                  <a:close/>
                  <a:moveTo>
                    <a:pt x="5" y="140"/>
                  </a:moveTo>
                  <a:cubicBezTo>
                    <a:pt x="5" y="58"/>
                    <a:pt x="5" y="58"/>
                    <a:pt x="5" y="58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63" y="107"/>
                    <a:pt x="63" y="107"/>
                    <a:pt x="63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4" y="85"/>
                    <a:pt x="65" y="56"/>
                    <a:pt x="65" y="31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104" y="4"/>
                    <a:pt x="113" y="5"/>
                    <a:pt x="124" y="6"/>
                  </a:cubicBezTo>
                  <a:cubicBezTo>
                    <a:pt x="124" y="15"/>
                    <a:pt x="124" y="15"/>
                    <a:pt x="124" y="15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49" y="28"/>
                    <a:pt x="149" y="28"/>
                    <a:pt x="149" y="28"/>
                  </a:cubicBezTo>
                  <a:cubicBezTo>
                    <a:pt x="148" y="79"/>
                    <a:pt x="148" y="79"/>
                    <a:pt x="148" y="79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173" y="67"/>
                    <a:pt x="173" y="67"/>
                    <a:pt x="173" y="67"/>
                  </a:cubicBezTo>
                  <a:cubicBezTo>
                    <a:pt x="175" y="78"/>
                    <a:pt x="175" y="90"/>
                    <a:pt x="173" y="101"/>
                  </a:cubicBezTo>
                  <a:cubicBezTo>
                    <a:pt x="178" y="102"/>
                    <a:pt x="178" y="102"/>
                    <a:pt x="178" y="102"/>
                  </a:cubicBezTo>
                  <a:cubicBezTo>
                    <a:pt x="179" y="89"/>
                    <a:pt x="178" y="76"/>
                    <a:pt x="177" y="64"/>
                  </a:cubicBezTo>
                  <a:cubicBezTo>
                    <a:pt x="175" y="64"/>
                    <a:pt x="175" y="64"/>
                    <a:pt x="175" y="64"/>
                  </a:cubicBezTo>
                  <a:cubicBezTo>
                    <a:pt x="175" y="62"/>
                    <a:pt x="175" y="62"/>
                    <a:pt x="175" y="62"/>
                  </a:cubicBezTo>
                  <a:cubicBezTo>
                    <a:pt x="165" y="62"/>
                    <a:pt x="165" y="62"/>
                    <a:pt x="165" y="62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212" y="46"/>
                    <a:pt x="212" y="46"/>
                    <a:pt x="212" y="46"/>
                  </a:cubicBezTo>
                  <a:cubicBezTo>
                    <a:pt x="210" y="85"/>
                    <a:pt x="211" y="129"/>
                    <a:pt x="213" y="167"/>
                  </a:cubicBezTo>
                  <a:cubicBezTo>
                    <a:pt x="217" y="166"/>
                    <a:pt x="217" y="166"/>
                    <a:pt x="217" y="166"/>
                  </a:cubicBezTo>
                  <a:cubicBezTo>
                    <a:pt x="216" y="142"/>
                    <a:pt x="216" y="119"/>
                    <a:pt x="216" y="98"/>
                  </a:cubicBezTo>
                  <a:cubicBezTo>
                    <a:pt x="236" y="98"/>
                    <a:pt x="236" y="98"/>
                    <a:pt x="236" y="98"/>
                  </a:cubicBezTo>
                  <a:cubicBezTo>
                    <a:pt x="236" y="57"/>
                    <a:pt x="236" y="57"/>
                    <a:pt x="236" y="57"/>
                  </a:cubicBezTo>
                  <a:cubicBezTo>
                    <a:pt x="265" y="35"/>
                    <a:pt x="265" y="35"/>
                    <a:pt x="265" y="35"/>
                  </a:cubicBezTo>
                  <a:cubicBezTo>
                    <a:pt x="274" y="43"/>
                    <a:pt x="284" y="51"/>
                    <a:pt x="293" y="58"/>
                  </a:cubicBezTo>
                  <a:cubicBezTo>
                    <a:pt x="293" y="61"/>
                    <a:pt x="292" y="101"/>
                    <a:pt x="291" y="107"/>
                  </a:cubicBezTo>
                  <a:cubicBezTo>
                    <a:pt x="291" y="108"/>
                    <a:pt x="291" y="108"/>
                    <a:pt x="291" y="108"/>
                  </a:cubicBezTo>
                  <a:cubicBezTo>
                    <a:pt x="296" y="108"/>
                    <a:pt x="296" y="108"/>
                    <a:pt x="296" y="108"/>
                  </a:cubicBezTo>
                  <a:cubicBezTo>
                    <a:pt x="297" y="82"/>
                    <a:pt x="297" y="82"/>
                    <a:pt x="297" y="82"/>
                  </a:cubicBezTo>
                  <a:cubicBezTo>
                    <a:pt x="309" y="82"/>
                    <a:pt x="309" y="82"/>
                    <a:pt x="309" y="82"/>
                  </a:cubicBezTo>
                  <a:cubicBezTo>
                    <a:pt x="310" y="67"/>
                    <a:pt x="309" y="50"/>
                    <a:pt x="309" y="35"/>
                  </a:cubicBezTo>
                  <a:cubicBezTo>
                    <a:pt x="321" y="39"/>
                    <a:pt x="334" y="44"/>
                    <a:pt x="346" y="48"/>
                  </a:cubicBezTo>
                  <a:cubicBezTo>
                    <a:pt x="346" y="52"/>
                    <a:pt x="346" y="71"/>
                    <a:pt x="346" y="76"/>
                  </a:cubicBezTo>
                  <a:cubicBezTo>
                    <a:pt x="346" y="103"/>
                    <a:pt x="346" y="130"/>
                    <a:pt x="346" y="157"/>
                  </a:cubicBezTo>
                  <a:cubicBezTo>
                    <a:pt x="350" y="157"/>
                    <a:pt x="350" y="157"/>
                    <a:pt x="350" y="157"/>
                  </a:cubicBezTo>
                  <a:cubicBezTo>
                    <a:pt x="350" y="83"/>
                    <a:pt x="350" y="83"/>
                    <a:pt x="350" y="83"/>
                  </a:cubicBezTo>
                  <a:cubicBezTo>
                    <a:pt x="350" y="71"/>
                    <a:pt x="349" y="57"/>
                    <a:pt x="351" y="45"/>
                  </a:cubicBezTo>
                  <a:cubicBezTo>
                    <a:pt x="305" y="29"/>
                    <a:pt x="305" y="29"/>
                    <a:pt x="305" y="29"/>
                  </a:cubicBezTo>
                  <a:cubicBezTo>
                    <a:pt x="304" y="29"/>
                    <a:pt x="304" y="29"/>
                    <a:pt x="304" y="29"/>
                  </a:cubicBezTo>
                  <a:cubicBezTo>
                    <a:pt x="305" y="46"/>
                    <a:pt x="306" y="61"/>
                    <a:pt x="305" y="78"/>
                  </a:cubicBezTo>
                  <a:cubicBezTo>
                    <a:pt x="297" y="77"/>
                    <a:pt x="297" y="77"/>
                    <a:pt x="297" y="77"/>
                  </a:cubicBezTo>
                  <a:cubicBezTo>
                    <a:pt x="297" y="56"/>
                    <a:pt x="297" y="56"/>
                    <a:pt x="297" y="56"/>
                  </a:cubicBezTo>
                  <a:cubicBezTo>
                    <a:pt x="266" y="31"/>
                    <a:pt x="266" y="31"/>
                    <a:pt x="266" y="31"/>
                  </a:cubicBezTo>
                  <a:cubicBezTo>
                    <a:pt x="263" y="29"/>
                    <a:pt x="259" y="34"/>
                    <a:pt x="256" y="36"/>
                  </a:cubicBezTo>
                  <a:cubicBezTo>
                    <a:pt x="232" y="54"/>
                    <a:pt x="232" y="54"/>
                    <a:pt x="232" y="54"/>
                  </a:cubicBezTo>
                  <a:cubicBezTo>
                    <a:pt x="231" y="60"/>
                    <a:pt x="231" y="85"/>
                    <a:pt x="232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6" y="42"/>
                    <a:pt x="216" y="42"/>
                    <a:pt x="216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0" y="62"/>
                    <a:pt x="160" y="62"/>
                    <a:pt x="160" y="62"/>
                  </a:cubicBezTo>
                  <a:cubicBezTo>
                    <a:pt x="153" y="62"/>
                    <a:pt x="153" y="62"/>
                    <a:pt x="153" y="62"/>
                  </a:cubicBezTo>
                  <a:cubicBezTo>
                    <a:pt x="154" y="25"/>
                    <a:pt x="154" y="25"/>
                    <a:pt x="154" y="25"/>
                  </a:cubicBezTo>
                  <a:cubicBezTo>
                    <a:pt x="151" y="23"/>
                    <a:pt x="146" y="23"/>
                    <a:pt x="141" y="23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2"/>
                    <a:pt x="128" y="2"/>
                    <a:pt x="128" y="2"/>
                  </a:cubicBezTo>
                  <a:cubicBezTo>
                    <a:pt x="116" y="0"/>
                    <a:pt x="102" y="0"/>
                    <a:pt x="88" y="0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139"/>
                    <a:pt x="1" y="139"/>
                    <a:pt x="1" y="139"/>
                  </a:cubicBezTo>
                  <a:lnTo>
                    <a:pt x="5" y="14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nl-BE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031" name="Rectangle 51"/>
          <p:cNvSpPr>
            <a:spLocks noGrp="1" noChangeArrowheads="1"/>
          </p:cNvSpPr>
          <p:nvPr>
            <p:ph type="title"/>
          </p:nvPr>
        </p:nvSpPr>
        <p:spPr bwMode="gray">
          <a:xfrm>
            <a:off x="398463" y="420688"/>
            <a:ext cx="57404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32" name="Rectangle 52"/>
          <p:cNvSpPr>
            <a:spLocks noGrp="1" noChangeArrowheads="1"/>
          </p:cNvSpPr>
          <p:nvPr>
            <p:ph type="body" idx="1"/>
          </p:nvPr>
        </p:nvSpPr>
        <p:spPr bwMode="gray">
          <a:xfrm>
            <a:off x="398463" y="1690688"/>
            <a:ext cx="6037262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Erste Ebene</a:t>
            </a:r>
          </a:p>
          <a:p>
            <a:pPr lvl="1"/>
            <a:r>
              <a:rPr lang="en-GB" smtClean="0"/>
              <a:t>Zweite Ebene</a:t>
            </a:r>
          </a:p>
        </p:txBody>
      </p:sp>
      <p:pic>
        <p:nvPicPr>
          <p:cNvPr id="1033" name="Picture 53" descr="civitas_keyimage_PPT_neu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gray">
          <a:xfrm>
            <a:off x="6527800" y="0"/>
            <a:ext cx="2616200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4" name="Rectangle 54"/>
          <p:cNvSpPr>
            <a:spLocks noChangeArrowheads="1"/>
          </p:cNvSpPr>
          <p:nvPr/>
        </p:nvSpPr>
        <p:spPr bwMode="gray">
          <a:xfrm>
            <a:off x="6527800" y="1406525"/>
            <a:ext cx="2616200" cy="9048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nl-BE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95" name="Rectangle 55"/>
          <p:cNvSpPr>
            <a:spLocks noChangeArrowheads="1"/>
          </p:cNvSpPr>
          <p:nvPr/>
        </p:nvSpPr>
        <p:spPr bwMode="gray">
          <a:xfrm flipV="1">
            <a:off x="0" y="6562725"/>
            <a:ext cx="6526213" cy="295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nl-BE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96" name="Freeform 56"/>
          <p:cNvSpPr>
            <a:spLocks noEditPoints="1"/>
          </p:cNvSpPr>
          <p:nvPr/>
        </p:nvSpPr>
        <p:spPr bwMode="gray">
          <a:xfrm>
            <a:off x="492125" y="6629400"/>
            <a:ext cx="971550" cy="168275"/>
          </a:xfrm>
          <a:custGeom>
            <a:avLst/>
            <a:gdLst/>
            <a:ahLst/>
            <a:cxnLst>
              <a:cxn ang="0">
                <a:pos x="319" y="112"/>
              </a:cxn>
              <a:cxn ang="0">
                <a:pos x="313" y="43"/>
              </a:cxn>
              <a:cxn ang="0">
                <a:pos x="343" y="43"/>
              </a:cxn>
              <a:cxn ang="0">
                <a:pos x="337" y="112"/>
              </a:cxn>
              <a:cxn ang="0">
                <a:pos x="331" y="74"/>
              </a:cxn>
              <a:cxn ang="0">
                <a:pos x="325" y="106"/>
              </a:cxn>
              <a:cxn ang="0">
                <a:pos x="328" y="0"/>
              </a:cxn>
              <a:cxn ang="0">
                <a:pos x="328" y="26"/>
              </a:cxn>
              <a:cxn ang="0">
                <a:pos x="137" y="106"/>
              </a:cxn>
              <a:cxn ang="0">
                <a:pos x="125" y="106"/>
              </a:cxn>
              <a:cxn ang="0">
                <a:pos x="140" y="34"/>
              </a:cxn>
              <a:cxn ang="0">
                <a:pos x="155" y="106"/>
              </a:cxn>
              <a:cxn ang="0">
                <a:pos x="143" y="106"/>
              </a:cxn>
              <a:cxn ang="0">
                <a:pos x="137" y="74"/>
              </a:cxn>
              <a:cxn ang="0">
                <a:pos x="127" y="13"/>
              </a:cxn>
              <a:cxn ang="0">
                <a:pos x="153" y="13"/>
              </a:cxn>
              <a:cxn ang="0">
                <a:pos x="127" y="13"/>
              </a:cxn>
              <a:cxn ang="0">
                <a:pos x="600" y="82"/>
              </a:cxn>
              <a:cxn ang="0">
                <a:pos x="620" y="96"/>
              </a:cxn>
              <a:cxn ang="0">
                <a:pos x="637" y="81"/>
              </a:cxn>
              <a:cxn ang="0">
                <a:pos x="618" y="63"/>
              </a:cxn>
              <a:cxn ang="0">
                <a:pos x="590" y="32"/>
              </a:cxn>
              <a:cxn ang="0">
                <a:pos x="621" y="3"/>
              </a:cxn>
              <a:cxn ang="0">
                <a:pos x="651" y="20"/>
              </a:cxn>
              <a:cxn ang="0">
                <a:pos x="631" y="20"/>
              </a:cxn>
              <a:cxn ang="0">
                <a:pos x="611" y="21"/>
              </a:cxn>
              <a:cxn ang="0">
                <a:pos x="625" y="48"/>
              </a:cxn>
              <a:cxn ang="0">
                <a:pos x="648" y="63"/>
              </a:cxn>
              <a:cxn ang="0">
                <a:pos x="645" y="103"/>
              </a:cxn>
              <a:cxn ang="0">
                <a:pos x="598" y="106"/>
              </a:cxn>
              <a:cxn ang="0">
                <a:pos x="498" y="68"/>
              </a:cxn>
              <a:cxn ang="0">
                <a:pos x="517" y="45"/>
              </a:cxn>
              <a:cxn ang="0">
                <a:pos x="513" y="33"/>
              </a:cxn>
              <a:cxn ang="0">
                <a:pos x="509" y="45"/>
              </a:cxn>
              <a:cxn ang="0">
                <a:pos x="545" y="109"/>
              </a:cxn>
              <a:cxn ang="0">
                <a:pos x="492" y="82"/>
              </a:cxn>
              <a:cxn ang="0">
                <a:pos x="462" y="109"/>
              </a:cxn>
              <a:cxn ang="0">
                <a:pos x="563" y="109"/>
              </a:cxn>
              <a:cxn ang="0">
                <a:pos x="419" y="20"/>
              </a:cxn>
              <a:cxn ang="0">
                <a:pos x="403" y="109"/>
              </a:cxn>
              <a:cxn ang="0">
                <a:pos x="375" y="20"/>
              </a:cxn>
              <a:cxn ang="0">
                <a:pos x="447" y="5"/>
              </a:cxn>
              <a:cxn ang="0">
                <a:pos x="419" y="20"/>
              </a:cxn>
              <a:cxn ang="0">
                <a:pos x="189" y="5"/>
              </a:cxn>
              <a:cxn ang="0">
                <a:pos x="230" y="61"/>
              </a:cxn>
              <a:cxn ang="0">
                <a:pos x="235" y="77"/>
              </a:cxn>
              <a:cxn ang="0">
                <a:pos x="241" y="61"/>
              </a:cxn>
              <a:cxn ang="0">
                <a:pos x="282" y="5"/>
              </a:cxn>
              <a:cxn ang="0">
                <a:pos x="88" y="31"/>
              </a:cxn>
              <a:cxn ang="0">
                <a:pos x="56" y="19"/>
              </a:cxn>
              <a:cxn ang="0">
                <a:pos x="18" y="58"/>
              </a:cxn>
              <a:cxn ang="0">
                <a:pos x="54" y="96"/>
              </a:cxn>
              <a:cxn ang="0">
                <a:pos x="88" y="83"/>
              </a:cxn>
              <a:cxn ang="0">
                <a:pos x="73" y="110"/>
              </a:cxn>
              <a:cxn ang="0">
                <a:pos x="33" y="108"/>
              </a:cxn>
              <a:cxn ang="0">
                <a:pos x="4" y="79"/>
              </a:cxn>
              <a:cxn ang="0">
                <a:pos x="4" y="36"/>
              </a:cxn>
              <a:cxn ang="0">
                <a:pos x="34" y="7"/>
              </a:cxn>
              <a:cxn ang="0">
                <a:pos x="73" y="6"/>
              </a:cxn>
              <a:cxn ang="0">
                <a:pos x="88" y="31"/>
              </a:cxn>
            </a:cxnLst>
            <a:rect l="0" t="0" r="r" b="b"/>
            <a:pathLst>
              <a:path w="654" h="113">
                <a:moveTo>
                  <a:pt x="325" y="106"/>
                </a:moveTo>
                <a:cubicBezTo>
                  <a:pt x="325" y="109"/>
                  <a:pt x="322" y="112"/>
                  <a:pt x="319" y="112"/>
                </a:cubicBezTo>
                <a:cubicBezTo>
                  <a:pt x="316" y="112"/>
                  <a:pt x="313" y="110"/>
                  <a:pt x="313" y="106"/>
                </a:cubicBezTo>
                <a:cubicBezTo>
                  <a:pt x="313" y="43"/>
                  <a:pt x="313" y="43"/>
                  <a:pt x="313" y="43"/>
                </a:cubicBezTo>
                <a:cubicBezTo>
                  <a:pt x="313" y="38"/>
                  <a:pt x="320" y="34"/>
                  <a:pt x="328" y="34"/>
                </a:cubicBezTo>
                <a:cubicBezTo>
                  <a:pt x="337" y="34"/>
                  <a:pt x="343" y="38"/>
                  <a:pt x="343" y="43"/>
                </a:cubicBezTo>
                <a:cubicBezTo>
                  <a:pt x="343" y="106"/>
                  <a:pt x="343" y="106"/>
                  <a:pt x="343" y="106"/>
                </a:cubicBezTo>
                <a:cubicBezTo>
                  <a:pt x="343" y="109"/>
                  <a:pt x="341" y="112"/>
                  <a:pt x="337" y="112"/>
                </a:cubicBezTo>
                <a:cubicBezTo>
                  <a:pt x="334" y="112"/>
                  <a:pt x="331" y="110"/>
                  <a:pt x="331" y="106"/>
                </a:cubicBezTo>
                <a:cubicBezTo>
                  <a:pt x="331" y="74"/>
                  <a:pt x="331" y="74"/>
                  <a:pt x="331" y="74"/>
                </a:cubicBezTo>
                <a:cubicBezTo>
                  <a:pt x="325" y="74"/>
                  <a:pt x="325" y="74"/>
                  <a:pt x="325" y="74"/>
                </a:cubicBezTo>
                <a:lnTo>
                  <a:pt x="325" y="106"/>
                </a:lnTo>
                <a:close/>
                <a:moveTo>
                  <a:pt x="315" y="13"/>
                </a:moveTo>
                <a:cubicBezTo>
                  <a:pt x="315" y="6"/>
                  <a:pt x="321" y="0"/>
                  <a:pt x="328" y="0"/>
                </a:cubicBezTo>
                <a:cubicBezTo>
                  <a:pt x="335" y="0"/>
                  <a:pt x="341" y="6"/>
                  <a:pt x="341" y="13"/>
                </a:cubicBezTo>
                <a:cubicBezTo>
                  <a:pt x="341" y="20"/>
                  <a:pt x="335" y="26"/>
                  <a:pt x="328" y="26"/>
                </a:cubicBezTo>
                <a:cubicBezTo>
                  <a:pt x="321" y="26"/>
                  <a:pt x="315" y="20"/>
                  <a:pt x="315" y="13"/>
                </a:cubicBezTo>
                <a:close/>
                <a:moveTo>
                  <a:pt x="137" y="106"/>
                </a:moveTo>
                <a:cubicBezTo>
                  <a:pt x="137" y="109"/>
                  <a:pt x="134" y="112"/>
                  <a:pt x="131" y="112"/>
                </a:cubicBezTo>
                <a:cubicBezTo>
                  <a:pt x="127" y="112"/>
                  <a:pt x="125" y="110"/>
                  <a:pt x="125" y="106"/>
                </a:cubicBezTo>
                <a:cubicBezTo>
                  <a:pt x="125" y="43"/>
                  <a:pt x="125" y="43"/>
                  <a:pt x="125" y="43"/>
                </a:cubicBezTo>
                <a:cubicBezTo>
                  <a:pt x="125" y="38"/>
                  <a:pt x="132" y="34"/>
                  <a:pt x="140" y="34"/>
                </a:cubicBezTo>
                <a:cubicBezTo>
                  <a:pt x="149" y="34"/>
                  <a:pt x="155" y="38"/>
                  <a:pt x="155" y="43"/>
                </a:cubicBezTo>
                <a:cubicBezTo>
                  <a:pt x="155" y="106"/>
                  <a:pt x="155" y="106"/>
                  <a:pt x="155" y="106"/>
                </a:cubicBezTo>
                <a:cubicBezTo>
                  <a:pt x="155" y="109"/>
                  <a:pt x="152" y="112"/>
                  <a:pt x="149" y="112"/>
                </a:cubicBezTo>
                <a:cubicBezTo>
                  <a:pt x="146" y="112"/>
                  <a:pt x="143" y="110"/>
                  <a:pt x="143" y="106"/>
                </a:cubicBezTo>
                <a:cubicBezTo>
                  <a:pt x="143" y="74"/>
                  <a:pt x="143" y="74"/>
                  <a:pt x="143" y="74"/>
                </a:cubicBezTo>
                <a:cubicBezTo>
                  <a:pt x="137" y="74"/>
                  <a:pt x="137" y="74"/>
                  <a:pt x="137" y="74"/>
                </a:cubicBezTo>
                <a:lnTo>
                  <a:pt x="137" y="106"/>
                </a:lnTo>
                <a:close/>
                <a:moveTo>
                  <a:pt x="127" y="13"/>
                </a:moveTo>
                <a:cubicBezTo>
                  <a:pt x="127" y="6"/>
                  <a:pt x="133" y="0"/>
                  <a:pt x="140" y="0"/>
                </a:cubicBezTo>
                <a:cubicBezTo>
                  <a:pt x="147" y="0"/>
                  <a:pt x="153" y="6"/>
                  <a:pt x="153" y="13"/>
                </a:cubicBezTo>
                <a:cubicBezTo>
                  <a:pt x="153" y="20"/>
                  <a:pt x="147" y="26"/>
                  <a:pt x="140" y="26"/>
                </a:cubicBezTo>
                <a:cubicBezTo>
                  <a:pt x="133" y="26"/>
                  <a:pt x="127" y="20"/>
                  <a:pt x="127" y="13"/>
                </a:cubicBezTo>
                <a:close/>
                <a:moveTo>
                  <a:pt x="587" y="89"/>
                </a:moveTo>
                <a:cubicBezTo>
                  <a:pt x="600" y="82"/>
                  <a:pt x="600" y="82"/>
                  <a:pt x="600" y="82"/>
                </a:cubicBezTo>
                <a:cubicBezTo>
                  <a:pt x="601" y="87"/>
                  <a:pt x="604" y="90"/>
                  <a:pt x="607" y="93"/>
                </a:cubicBezTo>
                <a:cubicBezTo>
                  <a:pt x="611" y="95"/>
                  <a:pt x="615" y="96"/>
                  <a:pt x="620" y="96"/>
                </a:cubicBezTo>
                <a:cubicBezTo>
                  <a:pt x="625" y="96"/>
                  <a:pt x="629" y="95"/>
                  <a:pt x="632" y="92"/>
                </a:cubicBezTo>
                <a:cubicBezTo>
                  <a:pt x="635" y="90"/>
                  <a:pt x="637" y="86"/>
                  <a:pt x="637" y="81"/>
                </a:cubicBezTo>
                <a:cubicBezTo>
                  <a:pt x="637" y="75"/>
                  <a:pt x="632" y="70"/>
                  <a:pt x="621" y="65"/>
                </a:cubicBezTo>
                <a:cubicBezTo>
                  <a:pt x="620" y="64"/>
                  <a:pt x="619" y="64"/>
                  <a:pt x="618" y="63"/>
                </a:cubicBezTo>
                <a:cubicBezTo>
                  <a:pt x="607" y="58"/>
                  <a:pt x="599" y="53"/>
                  <a:pt x="595" y="48"/>
                </a:cubicBezTo>
                <a:cubicBezTo>
                  <a:pt x="592" y="44"/>
                  <a:pt x="590" y="38"/>
                  <a:pt x="590" y="32"/>
                </a:cubicBezTo>
                <a:cubicBezTo>
                  <a:pt x="590" y="23"/>
                  <a:pt x="592" y="16"/>
                  <a:pt x="598" y="11"/>
                </a:cubicBezTo>
                <a:cubicBezTo>
                  <a:pt x="604" y="6"/>
                  <a:pt x="611" y="3"/>
                  <a:pt x="621" y="3"/>
                </a:cubicBezTo>
                <a:cubicBezTo>
                  <a:pt x="628" y="3"/>
                  <a:pt x="635" y="5"/>
                  <a:pt x="640" y="8"/>
                </a:cubicBezTo>
                <a:cubicBezTo>
                  <a:pt x="645" y="11"/>
                  <a:pt x="649" y="15"/>
                  <a:pt x="651" y="20"/>
                </a:cubicBezTo>
                <a:cubicBezTo>
                  <a:pt x="638" y="27"/>
                  <a:pt x="638" y="27"/>
                  <a:pt x="638" y="27"/>
                </a:cubicBezTo>
                <a:cubicBezTo>
                  <a:pt x="635" y="24"/>
                  <a:pt x="633" y="21"/>
                  <a:pt x="631" y="20"/>
                </a:cubicBezTo>
                <a:cubicBezTo>
                  <a:pt x="628" y="18"/>
                  <a:pt x="625" y="18"/>
                  <a:pt x="622" y="18"/>
                </a:cubicBezTo>
                <a:cubicBezTo>
                  <a:pt x="618" y="18"/>
                  <a:pt x="614" y="19"/>
                  <a:pt x="611" y="21"/>
                </a:cubicBezTo>
                <a:cubicBezTo>
                  <a:pt x="609" y="24"/>
                  <a:pt x="607" y="27"/>
                  <a:pt x="607" y="31"/>
                </a:cubicBezTo>
                <a:cubicBezTo>
                  <a:pt x="607" y="37"/>
                  <a:pt x="613" y="43"/>
                  <a:pt x="625" y="48"/>
                </a:cubicBezTo>
                <a:cubicBezTo>
                  <a:pt x="627" y="49"/>
                  <a:pt x="627" y="49"/>
                  <a:pt x="627" y="49"/>
                </a:cubicBezTo>
                <a:cubicBezTo>
                  <a:pt x="637" y="54"/>
                  <a:pt x="644" y="59"/>
                  <a:pt x="648" y="63"/>
                </a:cubicBezTo>
                <a:cubicBezTo>
                  <a:pt x="652" y="68"/>
                  <a:pt x="654" y="73"/>
                  <a:pt x="654" y="80"/>
                </a:cubicBezTo>
                <a:cubicBezTo>
                  <a:pt x="654" y="90"/>
                  <a:pt x="651" y="98"/>
                  <a:pt x="645" y="103"/>
                </a:cubicBezTo>
                <a:cubicBezTo>
                  <a:pt x="638" y="109"/>
                  <a:pt x="630" y="112"/>
                  <a:pt x="619" y="112"/>
                </a:cubicBezTo>
                <a:cubicBezTo>
                  <a:pt x="611" y="112"/>
                  <a:pt x="603" y="110"/>
                  <a:pt x="598" y="106"/>
                </a:cubicBezTo>
                <a:cubicBezTo>
                  <a:pt x="592" y="102"/>
                  <a:pt x="588" y="96"/>
                  <a:pt x="587" y="89"/>
                </a:cubicBezTo>
                <a:close/>
                <a:moveTo>
                  <a:pt x="498" y="68"/>
                </a:moveTo>
                <a:cubicBezTo>
                  <a:pt x="527" y="68"/>
                  <a:pt x="527" y="68"/>
                  <a:pt x="527" y="68"/>
                </a:cubicBezTo>
                <a:cubicBezTo>
                  <a:pt x="517" y="45"/>
                  <a:pt x="517" y="45"/>
                  <a:pt x="517" y="45"/>
                </a:cubicBezTo>
                <a:cubicBezTo>
                  <a:pt x="516" y="43"/>
                  <a:pt x="515" y="42"/>
                  <a:pt x="515" y="40"/>
                </a:cubicBezTo>
                <a:cubicBezTo>
                  <a:pt x="514" y="38"/>
                  <a:pt x="513" y="35"/>
                  <a:pt x="513" y="33"/>
                </a:cubicBezTo>
                <a:cubicBezTo>
                  <a:pt x="512" y="35"/>
                  <a:pt x="512" y="37"/>
                  <a:pt x="511" y="39"/>
                </a:cubicBezTo>
                <a:cubicBezTo>
                  <a:pt x="510" y="41"/>
                  <a:pt x="510" y="43"/>
                  <a:pt x="509" y="45"/>
                </a:cubicBezTo>
                <a:lnTo>
                  <a:pt x="498" y="68"/>
                </a:lnTo>
                <a:close/>
                <a:moveTo>
                  <a:pt x="545" y="109"/>
                </a:moveTo>
                <a:cubicBezTo>
                  <a:pt x="533" y="82"/>
                  <a:pt x="533" y="82"/>
                  <a:pt x="533" y="82"/>
                </a:cubicBezTo>
                <a:cubicBezTo>
                  <a:pt x="492" y="82"/>
                  <a:pt x="492" y="82"/>
                  <a:pt x="492" y="82"/>
                </a:cubicBezTo>
                <a:cubicBezTo>
                  <a:pt x="480" y="109"/>
                  <a:pt x="480" y="109"/>
                  <a:pt x="480" y="109"/>
                </a:cubicBezTo>
                <a:cubicBezTo>
                  <a:pt x="462" y="109"/>
                  <a:pt x="462" y="109"/>
                  <a:pt x="462" y="109"/>
                </a:cubicBezTo>
                <a:cubicBezTo>
                  <a:pt x="513" y="1"/>
                  <a:pt x="513" y="1"/>
                  <a:pt x="513" y="1"/>
                </a:cubicBezTo>
                <a:cubicBezTo>
                  <a:pt x="563" y="109"/>
                  <a:pt x="563" y="109"/>
                  <a:pt x="563" y="109"/>
                </a:cubicBezTo>
                <a:lnTo>
                  <a:pt x="545" y="109"/>
                </a:lnTo>
                <a:close/>
                <a:moveTo>
                  <a:pt x="419" y="20"/>
                </a:moveTo>
                <a:cubicBezTo>
                  <a:pt x="419" y="109"/>
                  <a:pt x="419" y="109"/>
                  <a:pt x="419" y="109"/>
                </a:cubicBezTo>
                <a:cubicBezTo>
                  <a:pt x="403" y="109"/>
                  <a:pt x="403" y="109"/>
                  <a:pt x="403" y="109"/>
                </a:cubicBezTo>
                <a:cubicBezTo>
                  <a:pt x="403" y="20"/>
                  <a:pt x="403" y="20"/>
                  <a:pt x="403" y="20"/>
                </a:cubicBezTo>
                <a:cubicBezTo>
                  <a:pt x="375" y="20"/>
                  <a:pt x="375" y="20"/>
                  <a:pt x="375" y="20"/>
                </a:cubicBezTo>
                <a:cubicBezTo>
                  <a:pt x="375" y="5"/>
                  <a:pt x="375" y="5"/>
                  <a:pt x="375" y="5"/>
                </a:cubicBezTo>
                <a:cubicBezTo>
                  <a:pt x="447" y="5"/>
                  <a:pt x="447" y="5"/>
                  <a:pt x="447" y="5"/>
                </a:cubicBezTo>
                <a:cubicBezTo>
                  <a:pt x="447" y="20"/>
                  <a:pt x="447" y="20"/>
                  <a:pt x="447" y="20"/>
                </a:cubicBezTo>
                <a:lnTo>
                  <a:pt x="419" y="20"/>
                </a:lnTo>
                <a:close/>
                <a:moveTo>
                  <a:pt x="235" y="113"/>
                </a:moveTo>
                <a:cubicBezTo>
                  <a:pt x="189" y="5"/>
                  <a:pt x="189" y="5"/>
                  <a:pt x="189" y="5"/>
                </a:cubicBezTo>
                <a:cubicBezTo>
                  <a:pt x="207" y="5"/>
                  <a:pt x="207" y="5"/>
                  <a:pt x="207" y="5"/>
                </a:cubicBezTo>
                <a:cubicBezTo>
                  <a:pt x="230" y="61"/>
                  <a:pt x="230" y="61"/>
                  <a:pt x="230" y="61"/>
                </a:cubicBezTo>
                <a:cubicBezTo>
                  <a:pt x="231" y="64"/>
                  <a:pt x="232" y="67"/>
                  <a:pt x="233" y="70"/>
                </a:cubicBezTo>
                <a:cubicBezTo>
                  <a:pt x="234" y="72"/>
                  <a:pt x="235" y="75"/>
                  <a:pt x="235" y="77"/>
                </a:cubicBezTo>
                <a:cubicBezTo>
                  <a:pt x="236" y="75"/>
                  <a:pt x="237" y="72"/>
                  <a:pt x="238" y="69"/>
                </a:cubicBezTo>
                <a:cubicBezTo>
                  <a:pt x="239" y="67"/>
                  <a:pt x="240" y="64"/>
                  <a:pt x="241" y="61"/>
                </a:cubicBezTo>
                <a:cubicBezTo>
                  <a:pt x="264" y="5"/>
                  <a:pt x="264" y="5"/>
                  <a:pt x="264" y="5"/>
                </a:cubicBezTo>
                <a:cubicBezTo>
                  <a:pt x="282" y="5"/>
                  <a:pt x="282" y="5"/>
                  <a:pt x="282" y="5"/>
                </a:cubicBezTo>
                <a:lnTo>
                  <a:pt x="235" y="113"/>
                </a:lnTo>
                <a:close/>
                <a:moveTo>
                  <a:pt x="88" y="31"/>
                </a:moveTo>
                <a:cubicBezTo>
                  <a:pt x="83" y="27"/>
                  <a:pt x="78" y="24"/>
                  <a:pt x="73" y="22"/>
                </a:cubicBezTo>
                <a:cubicBezTo>
                  <a:pt x="67" y="20"/>
                  <a:pt x="62" y="19"/>
                  <a:pt x="56" y="19"/>
                </a:cubicBezTo>
                <a:cubicBezTo>
                  <a:pt x="45" y="19"/>
                  <a:pt x="35" y="22"/>
                  <a:pt x="28" y="29"/>
                </a:cubicBezTo>
                <a:cubicBezTo>
                  <a:pt x="21" y="37"/>
                  <a:pt x="18" y="46"/>
                  <a:pt x="18" y="58"/>
                </a:cubicBezTo>
                <a:cubicBezTo>
                  <a:pt x="18" y="69"/>
                  <a:pt x="21" y="78"/>
                  <a:pt x="28" y="85"/>
                </a:cubicBezTo>
                <a:cubicBezTo>
                  <a:pt x="35" y="93"/>
                  <a:pt x="44" y="96"/>
                  <a:pt x="54" y="96"/>
                </a:cubicBezTo>
                <a:cubicBezTo>
                  <a:pt x="60" y="96"/>
                  <a:pt x="66" y="95"/>
                  <a:pt x="72" y="93"/>
                </a:cubicBezTo>
                <a:cubicBezTo>
                  <a:pt x="77" y="91"/>
                  <a:pt x="82" y="88"/>
                  <a:pt x="88" y="83"/>
                </a:cubicBezTo>
                <a:cubicBezTo>
                  <a:pt x="88" y="102"/>
                  <a:pt x="88" y="102"/>
                  <a:pt x="88" y="102"/>
                </a:cubicBezTo>
                <a:cubicBezTo>
                  <a:pt x="83" y="106"/>
                  <a:pt x="78" y="108"/>
                  <a:pt x="73" y="110"/>
                </a:cubicBezTo>
                <a:cubicBezTo>
                  <a:pt x="67" y="111"/>
                  <a:pt x="62" y="112"/>
                  <a:pt x="55" y="112"/>
                </a:cubicBezTo>
                <a:cubicBezTo>
                  <a:pt x="47" y="112"/>
                  <a:pt x="40" y="111"/>
                  <a:pt x="33" y="108"/>
                </a:cubicBezTo>
                <a:cubicBezTo>
                  <a:pt x="27" y="106"/>
                  <a:pt x="21" y="102"/>
                  <a:pt x="16" y="97"/>
                </a:cubicBezTo>
                <a:cubicBezTo>
                  <a:pt x="11" y="92"/>
                  <a:pt x="7" y="86"/>
                  <a:pt x="4" y="79"/>
                </a:cubicBezTo>
                <a:cubicBezTo>
                  <a:pt x="1" y="72"/>
                  <a:pt x="0" y="65"/>
                  <a:pt x="0" y="58"/>
                </a:cubicBezTo>
                <a:cubicBezTo>
                  <a:pt x="0" y="50"/>
                  <a:pt x="1" y="43"/>
                  <a:pt x="4" y="36"/>
                </a:cubicBezTo>
                <a:cubicBezTo>
                  <a:pt x="7" y="29"/>
                  <a:pt x="11" y="24"/>
                  <a:pt x="16" y="19"/>
                </a:cubicBezTo>
                <a:cubicBezTo>
                  <a:pt x="21" y="13"/>
                  <a:pt x="27" y="10"/>
                  <a:pt x="34" y="7"/>
                </a:cubicBezTo>
                <a:cubicBezTo>
                  <a:pt x="40" y="4"/>
                  <a:pt x="47" y="3"/>
                  <a:pt x="55" y="3"/>
                </a:cubicBezTo>
                <a:cubicBezTo>
                  <a:pt x="61" y="3"/>
                  <a:pt x="67" y="4"/>
                  <a:pt x="73" y="6"/>
                </a:cubicBezTo>
                <a:cubicBezTo>
                  <a:pt x="78" y="7"/>
                  <a:pt x="83" y="10"/>
                  <a:pt x="89" y="14"/>
                </a:cubicBezTo>
                <a:lnTo>
                  <a:pt x="88" y="31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nl-BE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1037" name="Group 57"/>
          <p:cNvGrpSpPr>
            <a:grpSpLocks noChangeAspect="1"/>
          </p:cNvGrpSpPr>
          <p:nvPr/>
        </p:nvGrpSpPr>
        <p:grpSpPr bwMode="auto">
          <a:xfrm>
            <a:off x="6515100" y="6559550"/>
            <a:ext cx="463550" cy="303213"/>
            <a:chOff x="12" y="4376"/>
            <a:chExt cx="589" cy="399"/>
          </a:xfrm>
        </p:grpSpPr>
        <p:sp>
          <p:nvSpPr>
            <p:cNvPr id="10298" name="Rectangle 58"/>
            <p:cNvSpPr>
              <a:spLocks noChangeAspect="1" noChangeArrowheads="1"/>
            </p:cNvSpPr>
            <p:nvPr userDrawn="1"/>
          </p:nvSpPr>
          <p:spPr bwMode="gray">
            <a:xfrm>
              <a:off x="12" y="4376"/>
              <a:ext cx="589" cy="399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nl-BE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299" name="Freeform 59"/>
            <p:cNvSpPr>
              <a:spLocks noChangeAspect="1"/>
            </p:cNvSpPr>
            <p:nvPr userDrawn="1"/>
          </p:nvSpPr>
          <p:spPr bwMode="gray">
            <a:xfrm>
              <a:off x="284" y="4426"/>
              <a:ext cx="44" cy="40"/>
            </a:xfrm>
            <a:custGeom>
              <a:avLst/>
              <a:gdLst/>
              <a:ahLst/>
              <a:cxnLst>
                <a:cxn ang="0">
                  <a:pos x="16" y="14"/>
                </a:cxn>
                <a:cxn ang="0">
                  <a:pos x="21" y="0"/>
                </a:cxn>
                <a:cxn ang="0">
                  <a:pos x="28" y="14"/>
                </a:cxn>
                <a:cxn ang="0">
                  <a:pos x="45" y="14"/>
                </a:cxn>
                <a:cxn ang="0">
                  <a:pos x="30" y="26"/>
                </a:cxn>
                <a:cxn ang="0">
                  <a:pos x="35" y="40"/>
                </a:cxn>
                <a:cxn ang="0">
                  <a:pos x="21" y="30"/>
                </a:cxn>
                <a:cxn ang="0">
                  <a:pos x="9" y="40"/>
                </a:cxn>
                <a:cxn ang="0">
                  <a:pos x="14" y="26"/>
                </a:cxn>
                <a:cxn ang="0">
                  <a:pos x="0" y="14"/>
                </a:cxn>
                <a:cxn ang="0">
                  <a:pos x="16" y="14"/>
                </a:cxn>
              </a:cxnLst>
              <a:rect l="0" t="0" r="r" b="b"/>
              <a:pathLst>
                <a:path w="45" h="40">
                  <a:moveTo>
                    <a:pt x="16" y="14"/>
                  </a:moveTo>
                  <a:lnTo>
                    <a:pt x="21" y="0"/>
                  </a:lnTo>
                  <a:lnTo>
                    <a:pt x="28" y="14"/>
                  </a:lnTo>
                  <a:lnTo>
                    <a:pt x="45" y="14"/>
                  </a:lnTo>
                  <a:lnTo>
                    <a:pt x="30" y="26"/>
                  </a:lnTo>
                  <a:lnTo>
                    <a:pt x="35" y="40"/>
                  </a:lnTo>
                  <a:lnTo>
                    <a:pt x="21" y="30"/>
                  </a:lnTo>
                  <a:lnTo>
                    <a:pt x="9" y="40"/>
                  </a:lnTo>
                  <a:lnTo>
                    <a:pt x="14" y="26"/>
                  </a:lnTo>
                  <a:lnTo>
                    <a:pt x="0" y="14"/>
                  </a:lnTo>
                  <a:lnTo>
                    <a:pt x="16" y="14"/>
                  </a:lnTo>
                  <a:close/>
                </a:path>
              </a:pathLst>
            </a:custGeom>
            <a:solidFill>
              <a:srgbClr val="FFF2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nl-BE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300" name="Freeform 60"/>
            <p:cNvSpPr>
              <a:spLocks noChangeAspect="1"/>
            </p:cNvSpPr>
            <p:nvPr userDrawn="1"/>
          </p:nvSpPr>
          <p:spPr bwMode="gray">
            <a:xfrm>
              <a:off x="218" y="4443"/>
              <a:ext cx="42" cy="42"/>
            </a:xfrm>
            <a:custGeom>
              <a:avLst/>
              <a:gdLst/>
              <a:ahLst/>
              <a:cxnLst>
                <a:cxn ang="0">
                  <a:pos x="16" y="17"/>
                </a:cxn>
                <a:cxn ang="0">
                  <a:pos x="21" y="0"/>
                </a:cxn>
                <a:cxn ang="0">
                  <a:pos x="26" y="17"/>
                </a:cxn>
                <a:cxn ang="0">
                  <a:pos x="42" y="17"/>
                </a:cxn>
                <a:cxn ang="0">
                  <a:pos x="28" y="26"/>
                </a:cxn>
                <a:cxn ang="0">
                  <a:pos x="35" y="43"/>
                </a:cxn>
                <a:cxn ang="0">
                  <a:pos x="21" y="33"/>
                </a:cxn>
                <a:cxn ang="0">
                  <a:pos x="7" y="43"/>
                </a:cxn>
                <a:cxn ang="0">
                  <a:pos x="11" y="26"/>
                </a:cxn>
                <a:cxn ang="0">
                  <a:pos x="0" y="17"/>
                </a:cxn>
                <a:cxn ang="0">
                  <a:pos x="16" y="17"/>
                </a:cxn>
              </a:cxnLst>
              <a:rect l="0" t="0" r="r" b="b"/>
              <a:pathLst>
                <a:path w="42" h="43">
                  <a:moveTo>
                    <a:pt x="16" y="17"/>
                  </a:moveTo>
                  <a:lnTo>
                    <a:pt x="21" y="0"/>
                  </a:lnTo>
                  <a:lnTo>
                    <a:pt x="26" y="17"/>
                  </a:lnTo>
                  <a:lnTo>
                    <a:pt x="42" y="17"/>
                  </a:lnTo>
                  <a:lnTo>
                    <a:pt x="28" y="26"/>
                  </a:lnTo>
                  <a:lnTo>
                    <a:pt x="35" y="43"/>
                  </a:lnTo>
                  <a:lnTo>
                    <a:pt x="21" y="33"/>
                  </a:lnTo>
                  <a:lnTo>
                    <a:pt x="7" y="43"/>
                  </a:lnTo>
                  <a:lnTo>
                    <a:pt x="11" y="26"/>
                  </a:lnTo>
                  <a:lnTo>
                    <a:pt x="0" y="17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FFF2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nl-BE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301" name="Freeform 61"/>
            <p:cNvSpPr>
              <a:spLocks noChangeAspect="1"/>
            </p:cNvSpPr>
            <p:nvPr userDrawn="1"/>
          </p:nvSpPr>
          <p:spPr bwMode="gray">
            <a:xfrm>
              <a:off x="218" y="4671"/>
              <a:ext cx="44" cy="44"/>
            </a:xfrm>
            <a:custGeom>
              <a:avLst/>
              <a:gdLst/>
              <a:ahLst/>
              <a:cxnLst>
                <a:cxn ang="0">
                  <a:pos x="16" y="17"/>
                </a:cxn>
                <a:cxn ang="0">
                  <a:pos x="21" y="0"/>
                </a:cxn>
                <a:cxn ang="0">
                  <a:pos x="26" y="17"/>
                </a:cxn>
                <a:cxn ang="0">
                  <a:pos x="44" y="17"/>
                </a:cxn>
                <a:cxn ang="0">
                  <a:pos x="30" y="26"/>
                </a:cxn>
                <a:cxn ang="0">
                  <a:pos x="35" y="43"/>
                </a:cxn>
                <a:cxn ang="0">
                  <a:pos x="21" y="31"/>
                </a:cxn>
                <a:cxn ang="0">
                  <a:pos x="7" y="43"/>
                </a:cxn>
                <a:cxn ang="0">
                  <a:pos x="14" y="26"/>
                </a:cxn>
                <a:cxn ang="0">
                  <a:pos x="0" y="17"/>
                </a:cxn>
                <a:cxn ang="0">
                  <a:pos x="16" y="17"/>
                </a:cxn>
              </a:cxnLst>
              <a:rect l="0" t="0" r="r" b="b"/>
              <a:pathLst>
                <a:path w="44" h="43">
                  <a:moveTo>
                    <a:pt x="16" y="17"/>
                  </a:moveTo>
                  <a:lnTo>
                    <a:pt x="21" y="0"/>
                  </a:lnTo>
                  <a:lnTo>
                    <a:pt x="26" y="17"/>
                  </a:lnTo>
                  <a:lnTo>
                    <a:pt x="44" y="17"/>
                  </a:lnTo>
                  <a:lnTo>
                    <a:pt x="30" y="26"/>
                  </a:lnTo>
                  <a:lnTo>
                    <a:pt x="35" y="43"/>
                  </a:lnTo>
                  <a:lnTo>
                    <a:pt x="21" y="31"/>
                  </a:lnTo>
                  <a:lnTo>
                    <a:pt x="7" y="43"/>
                  </a:lnTo>
                  <a:lnTo>
                    <a:pt x="14" y="26"/>
                  </a:lnTo>
                  <a:lnTo>
                    <a:pt x="0" y="17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FFF2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nl-BE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302" name="Freeform 62"/>
            <p:cNvSpPr>
              <a:spLocks noChangeAspect="1"/>
            </p:cNvSpPr>
            <p:nvPr userDrawn="1"/>
          </p:nvSpPr>
          <p:spPr bwMode="gray">
            <a:xfrm>
              <a:off x="284" y="4687"/>
              <a:ext cx="44" cy="42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21" y="0"/>
                </a:cxn>
                <a:cxn ang="0">
                  <a:pos x="28" y="16"/>
                </a:cxn>
                <a:cxn ang="0">
                  <a:pos x="45" y="16"/>
                </a:cxn>
                <a:cxn ang="0">
                  <a:pos x="30" y="26"/>
                </a:cxn>
                <a:cxn ang="0">
                  <a:pos x="35" y="42"/>
                </a:cxn>
                <a:cxn ang="0">
                  <a:pos x="21" y="33"/>
                </a:cxn>
                <a:cxn ang="0">
                  <a:pos x="9" y="42"/>
                </a:cxn>
                <a:cxn ang="0">
                  <a:pos x="14" y="26"/>
                </a:cxn>
                <a:cxn ang="0">
                  <a:pos x="0" y="16"/>
                </a:cxn>
                <a:cxn ang="0">
                  <a:pos x="16" y="16"/>
                </a:cxn>
              </a:cxnLst>
              <a:rect l="0" t="0" r="r" b="b"/>
              <a:pathLst>
                <a:path w="45" h="42">
                  <a:moveTo>
                    <a:pt x="16" y="16"/>
                  </a:moveTo>
                  <a:lnTo>
                    <a:pt x="21" y="0"/>
                  </a:lnTo>
                  <a:lnTo>
                    <a:pt x="28" y="16"/>
                  </a:lnTo>
                  <a:lnTo>
                    <a:pt x="45" y="16"/>
                  </a:lnTo>
                  <a:lnTo>
                    <a:pt x="30" y="26"/>
                  </a:lnTo>
                  <a:lnTo>
                    <a:pt x="35" y="42"/>
                  </a:lnTo>
                  <a:lnTo>
                    <a:pt x="21" y="33"/>
                  </a:lnTo>
                  <a:lnTo>
                    <a:pt x="9" y="42"/>
                  </a:lnTo>
                  <a:lnTo>
                    <a:pt x="14" y="26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FFF2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nl-BE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303" name="Freeform 63"/>
            <p:cNvSpPr>
              <a:spLocks noChangeAspect="1"/>
            </p:cNvSpPr>
            <p:nvPr userDrawn="1"/>
          </p:nvSpPr>
          <p:spPr bwMode="gray">
            <a:xfrm>
              <a:off x="167" y="4625"/>
              <a:ext cx="46" cy="40"/>
            </a:xfrm>
            <a:custGeom>
              <a:avLst/>
              <a:gdLst/>
              <a:ahLst/>
              <a:cxnLst>
                <a:cxn ang="0">
                  <a:pos x="19" y="14"/>
                </a:cxn>
                <a:cxn ang="0">
                  <a:pos x="24" y="0"/>
                </a:cxn>
                <a:cxn ang="0">
                  <a:pos x="28" y="14"/>
                </a:cxn>
                <a:cxn ang="0">
                  <a:pos x="45" y="14"/>
                </a:cxn>
                <a:cxn ang="0">
                  <a:pos x="31" y="26"/>
                </a:cxn>
                <a:cxn ang="0">
                  <a:pos x="38" y="40"/>
                </a:cxn>
                <a:cxn ang="0">
                  <a:pos x="24" y="31"/>
                </a:cxn>
                <a:cxn ang="0">
                  <a:pos x="9" y="40"/>
                </a:cxn>
                <a:cxn ang="0">
                  <a:pos x="14" y="26"/>
                </a:cxn>
                <a:cxn ang="0">
                  <a:pos x="0" y="14"/>
                </a:cxn>
                <a:cxn ang="0">
                  <a:pos x="19" y="14"/>
                </a:cxn>
              </a:cxnLst>
              <a:rect l="0" t="0" r="r" b="b"/>
              <a:pathLst>
                <a:path w="45" h="40">
                  <a:moveTo>
                    <a:pt x="19" y="14"/>
                  </a:moveTo>
                  <a:lnTo>
                    <a:pt x="24" y="0"/>
                  </a:lnTo>
                  <a:lnTo>
                    <a:pt x="28" y="14"/>
                  </a:lnTo>
                  <a:lnTo>
                    <a:pt x="45" y="14"/>
                  </a:lnTo>
                  <a:lnTo>
                    <a:pt x="31" y="26"/>
                  </a:lnTo>
                  <a:lnTo>
                    <a:pt x="38" y="40"/>
                  </a:lnTo>
                  <a:lnTo>
                    <a:pt x="24" y="31"/>
                  </a:lnTo>
                  <a:lnTo>
                    <a:pt x="9" y="40"/>
                  </a:lnTo>
                  <a:lnTo>
                    <a:pt x="14" y="26"/>
                  </a:lnTo>
                  <a:lnTo>
                    <a:pt x="0" y="14"/>
                  </a:lnTo>
                  <a:lnTo>
                    <a:pt x="19" y="14"/>
                  </a:lnTo>
                  <a:close/>
                </a:path>
              </a:pathLst>
            </a:custGeom>
            <a:solidFill>
              <a:srgbClr val="FFF2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nl-BE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304" name="Freeform 64"/>
            <p:cNvSpPr>
              <a:spLocks noChangeAspect="1"/>
            </p:cNvSpPr>
            <p:nvPr userDrawn="1"/>
          </p:nvSpPr>
          <p:spPr bwMode="gray">
            <a:xfrm>
              <a:off x="151" y="4556"/>
              <a:ext cx="44" cy="42"/>
            </a:xfrm>
            <a:custGeom>
              <a:avLst/>
              <a:gdLst/>
              <a:ahLst/>
              <a:cxnLst>
                <a:cxn ang="0">
                  <a:pos x="17" y="16"/>
                </a:cxn>
                <a:cxn ang="0">
                  <a:pos x="22" y="0"/>
                </a:cxn>
                <a:cxn ang="0">
                  <a:pos x="29" y="16"/>
                </a:cxn>
                <a:cxn ang="0">
                  <a:pos x="45" y="16"/>
                </a:cxn>
                <a:cxn ang="0">
                  <a:pos x="31" y="26"/>
                </a:cxn>
                <a:cxn ang="0">
                  <a:pos x="36" y="42"/>
                </a:cxn>
                <a:cxn ang="0">
                  <a:pos x="22" y="33"/>
                </a:cxn>
                <a:cxn ang="0">
                  <a:pos x="10" y="42"/>
                </a:cxn>
                <a:cxn ang="0">
                  <a:pos x="15" y="26"/>
                </a:cxn>
                <a:cxn ang="0">
                  <a:pos x="0" y="16"/>
                </a:cxn>
                <a:cxn ang="0">
                  <a:pos x="17" y="16"/>
                </a:cxn>
              </a:cxnLst>
              <a:rect l="0" t="0" r="r" b="b"/>
              <a:pathLst>
                <a:path w="45" h="42">
                  <a:moveTo>
                    <a:pt x="17" y="16"/>
                  </a:moveTo>
                  <a:lnTo>
                    <a:pt x="22" y="0"/>
                  </a:lnTo>
                  <a:lnTo>
                    <a:pt x="29" y="16"/>
                  </a:lnTo>
                  <a:lnTo>
                    <a:pt x="45" y="16"/>
                  </a:lnTo>
                  <a:lnTo>
                    <a:pt x="31" y="26"/>
                  </a:lnTo>
                  <a:lnTo>
                    <a:pt x="36" y="42"/>
                  </a:lnTo>
                  <a:lnTo>
                    <a:pt x="22" y="33"/>
                  </a:lnTo>
                  <a:lnTo>
                    <a:pt x="10" y="42"/>
                  </a:lnTo>
                  <a:lnTo>
                    <a:pt x="15" y="26"/>
                  </a:lnTo>
                  <a:lnTo>
                    <a:pt x="0" y="16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FFF2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nl-BE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305" name="Freeform 65"/>
            <p:cNvSpPr>
              <a:spLocks noChangeAspect="1"/>
            </p:cNvSpPr>
            <p:nvPr userDrawn="1"/>
          </p:nvSpPr>
          <p:spPr bwMode="gray">
            <a:xfrm>
              <a:off x="169" y="4491"/>
              <a:ext cx="44" cy="42"/>
            </a:xfrm>
            <a:custGeom>
              <a:avLst/>
              <a:gdLst/>
              <a:ahLst/>
              <a:cxnLst>
                <a:cxn ang="0">
                  <a:pos x="17" y="16"/>
                </a:cxn>
                <a:cxn ang="0">
                  <a:pos x="22" y="0"/>
                </a:cxn>
                <a:cxn ang="0">
                  <a:pos x="26" y="16"/>
                </a:cxn>
                <a:cxn ang="0">
                  <a:pos x="43" y="16"/>
                </a:cxn>
                <a:cxn ang="0">
                  <a:pos x="31" y="26"/>
                </a:cxn>
                <a:cxn ang="0">
                  <a:pos x="36" y="42"/>
                </a:cxn>
                <a:cxn ang="0">
                  <a:pos x="22" y="33"/>
                </a:cxn>
                <a:cxn ang="0">
                  <a:pos x="7" y="42"/>
                </a:cxn>
                <a:cxn ang="0">
                  <a:pos x="12" y="26"/>
                </a:cxn>
                <a:cxn ang="0">
                  <a:pos x="0" y="16"/>
                </a:cxn>
                <a:cxn ang="0">
                  <a:pos x="17" y="16"/>
                </a:cxn>
              </a:cxnLst>
              <a:rect l="0" t="0" r="r" b="b"/>
              <a:pathLst>
                <a:path w="43" h="42">
                  <a:moveTo>
                    <a:pt x="17" y="16"/>
                  </a:moveTo>
                  <a:lnTo>
                    <a:pt x="22" y="0"/>
                  </a:lnTo>
                  <a:lnTo>
                    <a:pt x="26" y="16"/>
                  </a:lnTo>
                  <a:lnTo>
                    <a:pt x="43" y="16"/>
                  </a:lnTo>
                  <a:lnTo>
                    <a:pt x="31" y="26"/>
                  </a:lnTo>
                  <a:lnTo>
                    <a:pt x="36" y="42"/>
                  </a:lnTo>
                  <a:lnTo>
                    <a:pt x="22" y="33"/>
                  </a:lnTo>
                  <a:lnTo>
                    <a:pt x="7" y="42"/>
                  </a:lnTo>
                  <a:lnTo>
                    <a:pt x="12" y="26"/>
                  </a:lnTo>
                  <a:lnTo>
                    <a:pt x="0" y="16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FFF2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nl-BE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306" name="Freeform 66"/>
            <p:cNvSpPr>
              <a:spLocks noChangeAspect="1"/>
            </p:cNvSpPr>
            <p:nvPr userDrawn="1"/>
          </p:nvSpPr>
          <p:spPr bwMode="gray">
            <a:xfrm>
              <a:off x="353" y="4443"/>
              <a:ext cx="42" cy="42"/>
            </a:xfrm>
            <a:custGeom>
              <a:avLst/>
              <a:gdLst/>
              <a:ahLst/>
              <a:cxnLst>
                <a:cxn ang="0">
                  <a:pos x="17" y="17"/>
                </a:cxn>
                <a:cxn ang="0">
                  <a:pos x="22" y="0"/>
                </a:cxn>
                <a:cxn ang="0">
                  <a:pos x="26" y="17"/>
                </a:cxn>
                <a:cxn ang="0">
                  <a:pos x="43" y="17"/>
                </a:cxn>
                <a:cxn ang="0">
                  <a:pos x="29" y="26"/>
                </a:cxn>
                <a:cxn ang="0">
                  <a:pos x="36" y="43"/>
                </a:cxn>
                <a:cxn ang="0">
                  <a:pos x="22" y="33"/>
                </a:cxn>
                <a:cxn ang="0">
                  <a:pos x="7" y="43"/>
                </a:cxn>
                <a:cxn ang="0">
                  <a:pos x="12" y="26"/>
                </a:cxn>
                <a:cxn ang="0">
                  <a:pos x="0" y="17"/>
                </a:cxn>
                <a:cxn ang="0">
                  <a:pos x="17" y="17"/>
                </a:cxn>
              </a:cxnLst>
              <a:rect l="0" t="0" r="r" b="b"/>
              <a:pathLst>
                <a:path w="43" h="43">
                  <a:moveTo>
                    <a:pt x="17" y="17"/>
                  </a:moveTo>
                  <a:lnTo>
                    <a:pt x="22" y="0"/>
                  </a:lnTo>
                  <a:lnTo>
                    <a:pt x="26" y="17"/>
                  </a:lnTo>
                  <a:lnTo>
                    <a:pt x="43" y="17"/>
                  </a:lnTo>
                  <a:lnTo>
                    <a:pt x="29" y="26"/>
                  </a:lnTo>
                  <a:lnTo>
                    <a:pt x="36" y="43"/>
                  </a:lnTo>
                  <a:lnTo>
                    <a:pt x="22" y="33"/>
                  </a:lnTo>
                  <a:lnTo>
                    <a:pt x="7" y="43"/>
                  </a:lnTo>
                  <a:lnTo>
                    <a:pt x="12" y="26"/>
                  </a:lnTo>
                  <a:lnTo>
                    <a:pt x="0" y="17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FFF2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nl-BE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307" name="Freeform 67"/>
            <p:cNvSpPr>
              <a:spLocks noChangeAspect="1"/>
            </p:cNvSpPr>
            <p:nvPr userDrawn="1"/>
          </p:nvSpPr>
          <p:spPr bwMode="gray">
            <a:xfrm>
              <a:off x="399" y="4491"/>
              <a:ext cx="44" cy="42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21" y="0"/>
                </a:cxn>
                <a:cxn ang="0">
                  <a:pos x="28" y="16"/>
                </a:cxn>
                <a:cxn ang="0">
                  <a:pos x="44" y="16"/>
                </a:cxn>
                <a:cxn ang="0">
                  <a:pos x="30" y="28"/>
                </a:cxn>
                <a:cxn ang="0">
                  <a:pos x="35" y="42"/>
                </a:cxn>
                <a:cxn ang="0">
                  <a:pos x="21" y="33"/>
                </a:cxn>
                <a:cxn ang="0">
                  <a:pos x="9" y="42"/>
                </a:cxn>
                <a:cxn ang="0">
                  <a:pos x="14" y="28"/>
                </a:cxn>
                <a:cxn ang="0">
                  <a:pos x="0" y="16"/>
                </a:cxn>
                <a:cxn ang="0">
                  <a:pos x="16" y="16"/>
                </a:cxn>
              </a:cxnLst>
              <a:rect l="0" t="0" r="r" b="b"/>
              <a:pathLst>
                <a:path w="44" h="42">
                  <a:moveTo>
                    <a:pt x="16" y="16"/>
                  </a:moveTo>
                  <a:lnTo>
                    <a:pt x="21" y="0"/>
                  </a:lnTo>
                  <a:lnTo>
                    <a:pt x="28" y="16"/>
                  </a:lnTo>
                  <a:lnTo>
                    <a:pt x="44" y="16"/>
                  </a:lnTo>
                  <a:lnTo>
                    <a:pt x="30" y="28"/>
                  </a:lnTo>
                  <a:lnTo>
                    <a:pt x="35" y="42"/>
                  </a:lnTo>
                  <a:lnTo>
                    <a:pt x="21" y="33"/>
                  </a:lnTo>
                  <a:lnTo>
                    <a:pt x="9" y="42"/>
                  </a:lnTo>
                  <a:lnTo>
                    <a:pt x="14" y="28"/>
                  </a:lnTo>
                  <a:lnTo>
                    <a:pt x="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FFF2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nl-BE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308" name="Freeform 68"/>
            <p:cNvSpPr>
              <a:spLocks noChangeAspect="1"/>
            </p:cNvSpPr>
            <p:nvPr userDrawn="1"/>
          </p:nvSpPr>
          <p:spPr bwMode="gray">
            <a:xfrm>
              <a:off x="415" y="4558"/>
              <a:ext cx="44" cy="44"/>
            </a:xfrm>
            <a:custGeom>
              <a:avLst/>
              <a:gdLst/>
              <a:ahLst/>
              <a:cxnLst>
                <a:cxn ang="0">
                  <a:pos x="17" y="17"/>
                </a:cxn>
                <a:cxn ang="0">
                  <a:pos x="21" y="0"/>
                </a:cxn>
                <a:cxn ang="0">
                  <a:pos x="26" y="17"/>
                </a:cxn>
                <a:cxn ang="0">
                  <a:pos x="43" y="17"/>
                </a:cxn>
                <a:cxn ang="0">
                  <a:pos x="31" y="26"/>
                </a:cxn>
                <a:cxn ang="0">
                  <a:pos x="36" y="43"/>
                </a:cxn>
                <a:cxn ang="0">
                  <a:pos x="21" y="33"/>
                </a:cxn>
                <a:cxn ang="0">
                  <a:pos x="7" y="43"/>
                </a:cxn>
                <a:cxn ang="0">
                  <a:pos x="14" y="26"/>
                </a:cxn>
                <a:cxn ang="0">
                  <a:pos x="0" y="17"/>
                </a:cxn>
                <a:cxn ang="0">
                  <a:pos x="17" y="17"/>
                </a:cxn>
              </a:cxnLst>
              <a:rect l="0" t="0" r="r" b="b"/>
              <a:pathLst>
                <a:path w="43" h="43">
                  <a:moveTo>
                    <a:pt x="17" y="17"/>
                  </a:moveTo>
                  <a:lnTo>
                    <a:pt x="21" y="0"/>
                  </a:lnTo>
                  <a:lnTo>
                    <a:pt x="26" y="17"/>
                  </a:lnTo>
                  <a:lnTo>
                    <a:pt x="43" y="17"/>
                  </a:lnTo>
                  <a:lnTo>
                    <a:pt x="31" y="26"/>
                  </a:lnTo>
                  <a:lnTo>
                    <a:pt x="36" y="43"/>
                  </a:lnTo>
                  <a:lnTo>
                    <a:pt x="21" y="33"/>
                  </a:lnTo>
                  <a:lnTo>
                    <a:pt x="7" y="43"/>
                  </a:lnTo>
                  <a:lnTo>
                    <a:pt x="14" y="26"/>
                  </a:lnTo>
                  <a:lnTo>
                    <a:pt x="0" y="17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FFF2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nl-BE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309" name="Freeform 69"/>
            <p:cNvSpPr>
              <a:spLocks noChangeAspect="1"/>
            </p:cNvSpPr>
            <p:nvPr userDrawn="1"/>
          </p:nvSpPr>
          <p:spPr bwMode="gray">
            <a:xfrm>
              <a:off x="397" y="4625"/>
              <a:ext cx="44" cy="42"/>
            </a:xfrm>
            <a:custGeom>
              <a:avLst/>
              <a:gdLst/>
              <a:ahLst/>
              <a:cxnLst>
                <a:cxn ang="0">
                  <a:pos x="19" y="17"/>
                </a:cxn>
                <a:cxn ang="0">
                  <a:pos x="24" y="0"/>
                </a:cxn>
                <a:cxn ang="0">
                  <a:pos x="29" y="17"/>
                </a:cxn>
                <a:cxn ang="0">
                  <a:pos x="45" y="17"/>
                </a:cxn>
                <a:cxn ang="0">
                  <a:pos x="31" y="26"/>
                </a:cxn>
                <a:cxn ang="0">
                  <a:pos x="36" y="43"/>
                </a:cxn>
                <a:cxn ang="0">
                  <a:pos x="24" y="31"/>
                </a:cxn>
                <a:cxn ang="0">
                  <a:pos x="10" y="43"/>
                </a:cxn>
                <a:cxn ang="0">
                  <a:pos x="14" y="26"/>
                </a:cxn>
                <a:cxn ang="0">
                  <a:pos x="0" y="17"/>
                </a:cxn>
                <a:cxn ang="0">
                  <a:pos x="19" y="17"/>
                </a:cxn>
              </a:cxnLst>
              <a:rect l="0" t="0" r="r" b="b"/>
              <a:pathLst>
                <a:path w="45" h="43">
                  <a:moveTo>
                    <a:pt x="19" y="17"/>
                  </a:moveTo>
                  <a:lnTo>
                    <a:pt x="24" y="0"/>
                  </a:lnTo>
                  <a:lnTo>
                    <a:pt x="29" y="17"/>
                  </a:lnTo>
                  <a:lnTo>
                    <a:pt x="45" y="17"/>
                  </a:lnTo>
                  <a:lnTo>
                    <a:pt x="31" y="26"/>
                  </a:lnTo>
                  <a:lnTo>
                    <a:pt x="36" y="43"/>
                  </a:lnTo>
                  <a:lnTo>
                    <a:pt x="24" y="31"/>
                  </a:lnTo>
                  <a:lnTo>
                    <a:pt x="10" y="43"/>
                  </a:lnTo>
                  <a:lnTo>
                    <a:pt x="14" y="26"/>
                  </a:lnTo>
                  <a:lnTo>
                    <a:pt x="0" y="17"/>
                  </a:lnTo>
                  <a:lnTo>
                    <a:pt x="19" y="17"/>
                  </a:lnTo>
                  <a:close/>
                </a:path>
              </a:pathLst>
            </a:custGeom>
            <a:solidFill>
              <a:srgbClr val="FFF2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nl-BE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310" name="Freeform 70"/>
            <p:cNvSpPr>
              <a:spLocks noChangeAspect="1"/>
            </p:cNvSpPr>
            <p:nvPr userDrawn="1"/>
          </p:nvSpPr>
          <p:spPr bwMode="gray">
            <a:xfrm>
              <a:off x="351" y="4671"/>
              <a:ext cx="44" cy="44"/>
            </a:xfrm>
            <a:custGeom>
              <a:avLst/>
              <a:gdLst/>
              <a:ahLst/>
              <a:cxnLst>
                <a:cxn ang="0">
                  <a:pos x="16" y="17"/>
                </a:cxn>
                <a:cxn ang="0">
                  <a:pos x="24" y="0"/>
                </a:cxn>
                <a:cxn ang="0">
                  <a:pos x="28" y="17"/>
                </a:cxn>
                <a:cxn ang="0">
                  <a:pos x="45" y="17"/>
                </a:cxn>
                <a:cxn ang="0">
                  <a:pos x="31" y="26"/>
                </a:cxn>
                <a:cxn ang="0">
                  <a:pos x="35" y="43"/>
                </a:cxn>
                <a:cxn ang="0">
                  <a:pos x="24" y="33"/>
                </a:cxn>
                <a:cxn ang="0">
                  <a:pos x="9" y="43"/>
                </a:cxn>
                <a:cxn ang="0">
                  <a:pos x="14" y="26"/>
                </a:cxn>
                <a:cxn ang="0">
                  <a:pos x="0" y="17"/>
                </a:cxn>
                <a:cxn ang="0">
                  <a:pos x="16" y="17"/>
                </a:cxn>
              </a:cxnLst>
              <a:rect l="0" t="0" r="r" b="b"/>
              <a:pathLst>
                <a:path w="45" h="43">
                  <a:moveTo>
                    <a:pt x="16" y="17"/>
                  </a:moveTo>
                  <a:lnTo>
                    <a:pt x="24" y="0"/>
                  </a:lnTo>
                  <a:lnTo>
                    <a:pt x="28" y="17"/>
                  </a:lnTo>
                  <a:lnTo>
                    <a:pt x="45" y="17"/>
                  </a:lnTo>
                  <a:lnTo>
                    <a:pt x="31" y="26"/>
                  </a:lnTo>
                  <a:lnTo>
                    <a:pt x="35" y="43"/>
                  </a:lnTo>
                  <a:lnTo>
                    <a:pt x="24" y="33"/>
                  </a:lnTo>
                  <a:lnTo>
                    <a:pt x="9" y="43"/>
                  </a:lnTo>
                  <a:lnTo>
                    <a:pt x="14" y="26"/>
                  </a:lnTo>
                  <a:lnTo>
                    <a:pt x="0" y="17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FFF2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nl-BE">
                <a:solidFill>
                  <a:srgbClr val="FFFFFF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1082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spcBef>
          <a:spcPct val="50000"/>
        </a:spcBef>
        <a:spcAft>
          <a:spcPct val="0"/>
        </a:spcAft>
        <a:buClr>
          <a:srgbClr val="000000"/>
        </a:buClr>
        <a:buSzPct val="100000"/>
        <a:buFont typeface="Arial" charset="0"/>
        <a:defRPr sz="22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50000"/>
        </a:spcBef>
        <a:spcAft>
          <a:spcPct val="0"/>
        </a:spcAft>
        <a:buClr>
          <a:srgbClr val="000000"/>
        </a:buClr>
        <a:buSzPct val="100000"/>
        <a:buFont typeface="Arial" charset="0"/>
        <a:defRPr sz="2200" b="1">
          <a:solidFill>
            <a:srgbClr val="FFFFFF"/>
          </a:solidFill>
          <a:latin typeface="Arial" charset="0"/>
          <a:cs typeface="Arial" charset="0"/>
        </a:defRPr>
      </a:lvl2pPr>
      <a:lvl3pPr algn="l" defTabSz="449263" rtl="0" eaLnBrk="0" fontAlgn="base" hangingPunct="0">
        <a:spcBef>
          <a:spcPct val="50000"/>
        </a:spcBef>
        <a:spcAft>
          <a:spcPct val="0"/>
        </a:spcAft>
        <a:buClr>
          <a:srgbClr val="000000"/>
        </a:buClr>
        <a:buSzPct val="100000"/>
        <a:buFont typeface="Arial" charset="0"/>
        <a:defRPr sz="2200" b="1">
          <a:solidFill>
            <a:srgbClr val="FFFFFF"/>
          </a:solidFill>
          <a:latin typeface="Arial" charset="0"/>
          <a:cs typeface="Arial" charset="0"/>
        </a:defRPr>
      </a:lvl3pPr>
      <a:lvl4pPr algn="l" defTabSz="449263" rtl="0" eaLnBrk="0" fontAlgn="base" hangingPunct="0">
        <a:spcBef>
          <a:spcPct val="50000"/>
        </a:spcBef>
        <a:spcAft>
          <a:spcPct val="0"/>
        </a:spcAft>
        <a:buClr>
          <a:srgbClr val="000000"/>
        </a:buClr>
        <a:buSzPct val="100000"/>
        <a:buFont typeface="Arial" charset="0"/>
        <a:defRPr sz="2200" b="1">
          <a:solidFill>
            <a:srgbClr val="FFFFFF"/>
          </a:solidFill>
          <a:latin typeface="Arial" charset="0"/>
          <a:cs typeface="Arial" charset="0"/>
        </a:defRPr>
      </a:lvl4pPr>
      <a:lvl5pPr algn="l" defTabSz="449263" rtl="0" eaLnBrk="0" fontAlgn="base" hangingPunct="0">
        <a:spcBef>
          <a:spcPct val="50000"/>
        </a:spcBef>
        <a:spcAft>
          <a:spcPct val="0"/>
        </a:spcAft>
        <a:buClr>
          <a:srgbClr val="000000"/>
        </a:buClr>
        <a:buSzPct val="100000"/>
        <a:buFont typeface="Arial" charset="0"/>
        <a:defRPr sz="2200" b="1">
          <a:solidFill>
            <a:srgbClr val="FFFFFF"/>
          </a:solidFill>
          <a:latin typeface="Arial" charset="0"/>
          <a:cs typeface="Arial" charset="0"/>
        </a:defRPr>
      </a:lvl5pPr>
      <a:lvl6pPr marL="2514600" indent="-228600" algn="l" defTabSz="449263" rtl="0" fontAlgn="base">
        <a:spcBef>
          <a:spcPts val="1375"/>
        </a:spcBef>
        <a:spcAft>
          <a:spcPct val="0"/>
        </a:spcAft>
        <a:buClr>
          <a:srgbClr val="000000"/>
        </a:buClr>
        <a:buSzPct val="100000"/>
        <a:buFont typeface="Arial" charset="0"/>
        <a:defRPr sz="2200" b="1">
          <a:solidFill>
            <a:srgbClr val="FFFFFF"/>
          </a:solidFill>
          <a:latin typeface="Arial" charset="0"/>
          <a:cs typeface="Arial" charset="0"/>
        </a:defRPr>
      </a:lvl6pPr>
      <a:lvl7pPr marL="2971800" indent="-228600" algn="l" defTabSz="449263" rtl="0" fontAlgn="base">
        <a:spcBef>
          <a:spcPts val="1375"/>
        </a:spcBef>
        <a:spcAft>
          <a:spcPct val="0"/>
        </a:spcAft>
        <a:buClr>
          <a:srgbClr val="000000"/>
        </a:buClr>
        <a:buSzPct val="100000"/>
        <a:buFont typeface="Arial" charset="0"/>
        <a:defRPr sz="2200" b="1">
          <a:solidFill>
            <a:srgbClr val="FFFFFF"/>
          </a:solidFill>
          <a:latin typeface="Arial" charset="0"/>
          <a:cs typeface="Arial" charset="0"/>
        </a:defRPr>
      </a:lvl7pPr>
      <a:lvl8pPr marL="3429000" indent="-228600" algn="l" defTabSz="449263" rtl="0" fontAlgn="base">
        <a:spcBef>
          <a:spcPts val="1375"/>
        </a:spcBef>
        <a:spcAft>
          <a:spcPct val="0"/>
        </a:spcAft>
        <a:buClr>
          <a:srgbClr val="000000"/>
        </a:buClr>
        <a:buSzPct val="100000"/>
        <a:buFont typeface="Arial" charset="0"/>
        <a:defRPr sz="2200" b="1">
          <a:solidFill>
            <a:srgbClr val="FFFFFF"/>
          </a:solidFill>
          <a:latin typeface="Arial" charset="0"/>
          <a:cs typeface="Arial" charset="0"/>
        </a:defRPr>
      </a:lvl8pPr>
      <a:lvl9pPr marL="3886200" indent="-228600" algn="l" defTabSz="449263" rtl="0" fontAlgn="base">
        <a:spcBef>
          <a:spcPts val="1375"/>
        </a:spcBef>
        <a:spcAft>
          <a:spcPct val="0"/>
        </a:spcAft>
        <a:buClr>
          <a:srgbClr val="000000"/>
        </a:buClr>
        <a:buSzPct val="100000"/>
        <a:buFont typeface="Arial" charset="0"/>
        <a:defRPr sz="2200" b="1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268288" indent="-268288" algn="l" defTabSz="449263" rtl="0" eaLnBrk="0" fontAlgn="base" hangingPunct="0">
        <a:spcBef>
          <a:spcPct val="0"/>
        </a:spcBef>
        <a:spcAft>
          <a:spcPts val="1700"/>
        </a:spcAft>
        <a:buClr>
          <a:schemeClr val="tx2"/>
        </a:buClr>
        <a:buSzPct val="13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25488" indent="-277813" algn="l" defTabSz="449263" rtl="0" eaLnBrk="0" fontAlgn="base" hangingPunct="0">
        <a:spcBef>
          <a:spcPct val="0"/>
        </a:spcBef>
        <a:spcAft>
          <a:spcPts val="1700"/>
        </a:spcAft>
        <a:buClr>
          <a:schemeClr val="tx2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235075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600">
          <a:solidFill>
            <a:srgbClr val="000000"/>
          </a:solidFill>
          <a:latin typeface="+mn-lt"/>
          <a:cs typeface="+mn-cs"/>
        </a:defRPr>
      </a:lvl3pPr>
      <a:lvl4pPr marL="1643063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6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defRPr sz="16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defRPr sz="16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defRPr sz="16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defRPr sz="16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979712" y="3356992"/>
            <a:ext cx="6192688" cy="2016670"/>
          </a:xfrm>
        </p:spPr>
        <p:txBody>
          <a:bodyPr/>
          <a:lstStyle/>
          <a:p>
            <a:pPr algn="l" eaLnBrk="1" hangingPunct="1"/>
            <a:r>
              <a:rPr lang="en-GB" sz="2400" b="1" dirty="0" smtClean="0"/>
              <a:t>Webinar </a:t>
            </a:r>
          </a:p>
          <a:p>
            <a:pPr algn="l" eaLnBrk="1" hangingPunct="1"/>
            <a:r>
              <a:rPr lang="nl-BE" sz="2400" dirty="0" err="1" smtClean="0"/>
              <a:t>Mobility</a:t>
            </a:r>
            <a:r>
              <a:rPr lang="nl-BE" sz="2400" dirty="0" smtClean="0"/>
              <a:t> Management</a:t>
            </a:r>
          </a:p>
          <a:p>
            <a:pPr algn="l" eaLnBrk="1" hangingPunct="1"/>
            <a:r>
              <a:rPr lang="nl-BE" sz="2400" dirty="0" err="1" smtClean="0"/>
              <a:t>Behaviour</a:t>
            </a:r>
            <a:r>
              <a:rPr lang="nl-BE" sz="2400" dirty="0" smtClean="0"/>
              <a:t> Change </a:t>
            </a:r>
            <a:r>
              <a:rPr lang="nl-BE" sz="2400" dirty="0" err="1" smtClean="0"/>
              <a:t>Theories</a:t>
            </a:r>
            <a:r>
              <a:rPr lang="nl-BE" sz="2400" dirty="0" smtClean="0"/>
              <a:t> </a:t>
            </a:r>
            <a:r>
              <a:rPr lang="nl-BE" sz="2400" dirty="0" err="1" smtClean="0"/>
              <a:t>for</a:t>
            </a:r>
            <a:r>
              <a:rPr lang="nl-BE" sz="2400" dirty="0" smtClean="0"/>
              <a:t> </a:t>
            </a:r>
            <a:r>
              <a:rPr lang="nl-BE" sz="2400" dirty="0" err="1" smtClean="0"/>
              <a:t>Cycling</a:t>
            </a:r>
            <a:r>
              <a:rPr lang="nl-BE" sz="2400" dirty="0" smtClean="0"/>
              <a:t> Promotion</a:t>
            </a:r>
          </a:p>
          <a:p>
            <a:pPr algn="l" eaLnBrk="1" hangingPunct="1"/>
            <a:endParaRPr lang="en-GB" sz="2000" dirty="0" smtClean="0"/>
          </a:p>
          <a:p>
            <a:pPr algn="l" eaLnBrk="1" hangingPunct="1">
              <a:buFontTx/>
              <a:buNone/>
            </a:pPr>
            <a:r>
              <a:rPr lang="en-GB" dirty="0" smtClean="0"/>
              <a:t>13</a:t>
            </a:r>
            <a:r>
              <a:rPr lang="en-GB" baseline="30000" dirty="0" smtClean="0"/>
              <a:t>th</a:t>
            </a:r>
            <a:r>
              <a:rPr lang="en-GB" dirty="0" smtClean="0"/>
              <a:t> of August 2015</a:t>
            </a:r>
          </a:p>
          <a:p>
            <a:pPr algn="l" eaLnBrk="1" hangingPunct="1">
              <a:buFontTx/>
              <a:buNone/>
            </a:pPr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8"/>
            <a:ext cx="2736304" cy="10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48880"/>
            <a:ext cx="1343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Information on TG </a:t>
            </a:r>
            <a:r>
              <a:rPr lang="nl-NL" dirty="0" err="1" smtClean="0"/>
              <a:t>Mobility</a:t>
            </a:r>
            <a:r>
              <a:rPr lang="nl-NL" dirty="0" smtClean="0"/>
              <a:t> Management</a:t>
            </a:r>
            <a:endParaRPr lang="nl-BE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960" y="1484784"/>
            <a:ext cx="9159552" cy="460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4095"/>
              </a:buClr>
              <a:buSzPct val="135000"/>
              <a:defRPr b="1">
                <a:solidFill>
                  <a:srgbClr val="134095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68325" indent="-3778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134095"/>
              </a:buClr>
              <a:buSzPct val="130000"/>
              <a:buChar char="•"/>
              <a:defRPr sz="17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87425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95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4pPr>
            <a:lvl5pPr marL="21145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marL="822325" lvl="1" indent="-342900"/>
            <a:r>
              <a:rPr lang="en-GB" sz="2100" kern="0" dirty="0" smtClean="0"/>
              <a:t>Join us!</a:t>
            </a:r>
          </a:p>
          <a:p>
            <a:pPr marL="1241425" lvl="2" indent="-342900"/>
            <a:r>
              <a:rPr lang="en-GB" sz="2000" u="sng" kern="0" dirty="0" smtClean="0">
                <a:solidFill>
                  <a:schemeClr val="accent2"/>
                </a:solidFill>
              </a:rPr>
              <a:t>www.civitas.eu/TG/mobility-management</a:t>
            </a:r>
            <a:r>
              <a:rPr lang="en-GB" sz="2000" kern="0" dirty="0" smtClean="0"/>
              <a:t> </a:t>
            </a:r>
          </a:p>
          <a:p>
            <a:pPr marL="1241425" lvl="2" indent="-342900"/>
            <a:r>
              <a:rPr lang="en-GB" sz="2000" kern="0" dirty="0" smtClean="0"/>
              <a:t>Create profile and request membership</a:t>
            </a:r>
          </a:p>
          <a:p>
            <a:pPr marL="1241425" lvl="2" indent="-342900"/>
            <a:endParaRPr lang="en-GB" sz="2000" kern="0" dirty="0" smtClean="0"/>
          </a:p>
          <a:p>
            <a:pPr marL="822325" lvl="1" indent="-342900"/>
            <a:r>
              <a:rPr lang="en-GB" sz="2100" kern="0" dirty="0" smtClean="0"/>
              <a:t>Start discussing </a:t>
            </a:r>
          </a:p>
          <a:p>
            <a:pPr marL="1241425" lvl="2" indent="-342900"/>
            <a:r>
              <a:rPr lang="en-GB" sz="2000" kern="0" dirty="0" smtClean="0"/>
              <a:t>What theories are most effective?</a:t>
            </a:r>
          </a:p>
          <a:p>
            <a:pPr marL="1241425" lvl="2" indent="-342900"/>
            <a:r>
              <a:rPr lang="en-GB" sz="2000" kern="0" dirty="0" smtClean="0"/>
              <a:t>What barriers do you encounter?</a:t>
            </a:r>
          </a:p>
          <a:p>
            <a:pPr marL="1241425" lvl="2" indent="-342900"/>
            <a:r>
              <a:rPr lang="en-GB" sz="2000" kern="0" dirty="0" smtClean="0"/>
              <a:t>What kind of support do you need?</a:t>
            </a:r>
          </a:p>
          <a:p>
            <a:pPr marL="1241425" lvl="2" indent="-342900"/>
            <a:r>
              <a:rPr lang="en-GB" sz="2000" kern="0" dirty="0" smtClean="0"/>
              <a:t>…</a:t>
            </a:r>
          </a:p>
          <a:p>
            <a:pPr marL="898525" lvl="2" indent="0">
              <a:buNone/>
            </a:pPr>
            <a:endParaRPr lang="en-GB" sz="2000" kern="0" dirty="0" smtClean="0"/>
          </a:p>
          <a:p>
            <a:pPr marL="822325" lvl="1" indent="-342900"/>
            <a:r>
              <a:rPr lang="en-GB" sz="2100" kern="0" dirty="0" smtClean="0"/>
              <a:t>Send suggestions and questions to </a:t>
            </a:r>
            <a:r>
              <a:rPr lang="en-GB" sz="2100" u="sng" kern="0" dirty="0" smtClean="0">
                <a:solidFill>
                  <a:schemeClr val="accent2"/>
                </a:solidFill>
              </a:rPr>
              <a:t>sarah.martens@mobiel21.be</a:t>
            </a:r>
          </a:p>
          <a:p>
            <a:pPr marL="1241425" lvl="2" indent="-342900"/>
            <a:endParaRPr lang="en-GB" sz="2000" kern="0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16012" y="6524625"/>
            <a:ext cx="5256187" cy="2603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Webinar – Mobility </a:t>
            </a:r>
            <a:r>
              <a:rPr lang="de-DE" dirty="0" err="1" smtClean="0"/>
              <a:t>management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33681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CIVITAS </a:t>
            </a:r>
            <a:r>
              <a:rPr lang="nl-NL" dirty="0" err="1" smtClean="0"/>
              <a:t>Thematic</a:t>
            </a:r>
            <a:r>
              <a:rPr lang="nl-NL" dirty="0" smtClean="0"/>
              <a:t> Group on </a:t>
            </a:r>
            <a:br>
              <a:rPr lang="nl-NL" dirty="0" smtClean="0"/>
            </a:br>
            <a:r>
              <a:rPr lang="nl-NL" dirty="0" err="1" smtClean="0"/>
              <a:t>Mobility</a:t>
            </a:r>
            <a:r>
              <a:rPr lang="nl-NL" dirty="0" smtClean="0"/>
              <a:t> Management</a:t>
            </a:r>
            <a:endParaRPr lang="nl-BE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960" y="1484784"/>
            <a:ext cx="9159552" cy="460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4095"/>
              </a:buClr>
              <a:buSzPct val="135000"/>
              <a:defRPr b="1">
                <a:solidFill>
                  <a:srgbClr val="134095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68325" indent="-3778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134095"/>
              </a:buClr>
              <a:buSzPct val="130000"/>
              <a:buChar char="•"/>
              <a:defRPr sz="17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87425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95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4pPr>
            <a:lvl5pPr marL="21145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marL="822325" lvl="1" indent="-342900"/>
            <a:endParaRPr lang="en-GB" sz="2100" kern="0" dirty="0" smtClean="0">
              <a:solidFill>
                <a:srgbClr val="000000"/>
              </a:solidFill>
            </a:endParaRPr>
          </a:p>
          <a:p>
            <a:pPr marL="822325" lvl="1" indent="-342900"/>
            <a:r>
              <a:rPr lang="en-GB" sz="2100" kern="0" dirty="0" smtClean="0">
                <a:solidFill>
                  <a:srgbClr val="000000"/>
                </a:solidFill>
              </a:rPr>
              <a:t>Questions ? </a:t>
            </a:r>
          </a:p>
          <a:p>
            <a:pPr marL="822325" lvl="1" indent="-342900"/>
            <a:r>
              <a:rPr lang="en-GB" sz="2100" kern="0" dirty="0" smtClean="0">
                <a:solidFill>
                  <a:srgbClr val="000000"/>
                </a:solidFill>
              </a:rPr>
              <a:t>Ask questions by:</a:t>
            </a:r>
          </a:p>
          <a:p>
            <a:pPr marL="1241425" lvl="2" indent="-342900"/>
            <a:r>
              <a:rPr lang="en-GB" sz="2000" kern="0" dirty="0" smtClean="0">
                <a:solidFill>
                  <a:srgbClr val="000000"/>
                </a:solidFill>
              </a:rPr>
              <a:t>Raising your hand via the </a:t>
            </a:r>
            <a:r>
              <a:rPr lang="en-GB" sz="2000" kern="0" dirty="0" err="1" smtClean="0">
                <a:solidFill>
                  <a:srgbClr val="000000"/>
                </a:solidFill>
              </a:rPr>
              <a:t>GoToWebinar</a:t>
            </a:r>
            <a:r>
              <a:rPr lang="en-GB" sz="2000" kern="0" dirty="0" smtClean="0">
                <a:solidFill>
                  <a:srgbClr val="000000"/>
                </a:solidFill>
              </a:rPr>
              <a:t> Control Panel</a:t>
            </a:r>
          </a:p>
          <a:p>
            <a:pPr marL="1241425" lvl="2" indent="-342900"/>
            <a:r>
              <a:rPr lang="en-GB" sz="2000" kern="0" dirty="0" smtClean="0">
                <a:solidFill>
                  <a:srgbClr val="000000"/>
                </a:solidFill>
              </a:rPr>
              <a:t>Starting a chat in your control panel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16012" y="6524625"/>
            <a:ext cx="5256187" cy="26035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Webinar – Mobility </a:t>
            </a:r>
            <a:r>
              <a:rPr lang="de-DE" dirty="0" err="1" smtClean="0">
                <a:solidFill>
                  <a:srgbClr val="000000"/>
                </a:solidFill>
              </a:rPr>
              <a:t>management</a:t>
            </a:r>
            <a:endParaRPr lang="de-DE" dirty="0" smtClean="0">
              <a:solidFill>
                <a:srgbClr val="00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1" y="4164410"/>
            <a:ext cx="1766579" cy="229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5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979712" y="3861048"/>
            <a:ext cx="6192688" cy="1512614"/>
          </a:xfrm>
        </p:spPr>
        <p:txBody>
          <a:bodyPr/>
          <a:lstStyle/>
          <a:p>
            <a:pPr algn="l" eaLnBrk="1" hangingPunct="1"/>
            <a:r>
              <a:rPr lang="en-US" sz="2400" b="1" dirty="0"/>
              <a:t>How we can apply </a:t>
            </a:r>
            <a:r>
              <a:rPr lang="en-US" sz="2400" b="1" dirty="0" err="1"/>
              <a:t>behaviour</a:t>
            </a:r>
            <a:r>
              <a:rPr lang="en-US" sz="2400" b="1" dirty="0"/>
              <a:t> change theory to get more people riding bicycles? </a:t>
            </a:r>
            <a:endParaRPr lang="en-US" sz="2400" b="1" dirty="0" smtClean="0"/>
          </a:p>
          <a:p>
            <a:pPr algn="l" eaLnBrk="1" hangingPunct="1"/>
            <a:r>
              <a:rPr lang="nl-BE" sz="2400" b="1" dirty="0"/>
              <a:t>Thomas Stokell </a:t>
            </a:r>
            <a:r>
              <a:rPr lang="nl-BE" sz="2400" b="1" dirty="0" smtClean="0"/>
              <a:t> -</a:t>
            </a:r>
            <a:endParaRPr lang="nl-BE" sz="2400" b="1" dirty="0"/>
          </a:p>
          <a:p>
            <a:pPr algn="l" eaLnBrk="1" hangingPunct="1"/>
            <a:endParaRPr lang="nl-BE" sz="2400" dirty="0" smtClean="0"/>
          </a:p>
          <a:p>
            <a:pPr algn="l" eaLnBrk="1" hangingPunct="1"/>
            <a:endParaRPr lang="en-GB" sz="2400" dirty="0" smtClean="0"/>
          </a:p>
          <a:p>
            <a:pPr algn="l" eaLnBrk="1" hangingPunct="1">
              <a:buFontTx/>
              <a:buNone/>
            </a:pPr>
            <a:endParaRPr lang="en-GB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48880"/>
            <a:ext cx="1343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941168"/>
            <a:ext cx="1270000" cy="102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0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Thomas Stokell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social </a:t>
            </a:r>
            <a:r>
              <a:rPr lang="en-US" dirty="0"/>
              <a:t>marketer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more </a:t>
            </a:r>
            <a:r>
              <a:rPr lang="en-US" dirty="0"/>
              <a:t>than 12 years’ experience designing </a:t>
            </a:r>
            <a:r>
              <a:rPr lang="en-US" dirty="0" err="1" smtClean="0"/>
              <a:t>behaviour</a:t>
            </a:r>
            <a:r>
              <a:rPr lang="en-US" dirty="0" smtClean="0"/>
              <a:t> </a:t>
            </a:r>
            <a:r>
              <a:rPr lang="en-US" dirty="0"/>
              <a:t>change programs </a:t>
            </a:r>
            <a:endParaRPr lang="en-US" dirty="0" smtClean="0"/>
          </a:p>
          <a:p>
            <a:pPr marL="358775" indent="0"/>
            <a:r>
              <a:rPr lang="en-US" dirty="0" smtClean="0"/>
              <a:t>specifically </a:t>
            </a:r>
            <a:r>
              <a:rPr lang="en-US" dirty="0"/>
              <a:t>to promote cycling. 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National </a:t>
            </a:r>
            <a:r>
              <a:rPr lang="en-US" dirty="0"/>
              <a:t>Bike Week in New Zealand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Love </a:t>
            </a:r>
            <a:r>
              <a:rPr lang="en-US" dirty="0"/>
              <a:t>to </a:t>
            </a:r>
            <a:r>
              <a:rPr lang="en-US" dirty="0" smtClean="0"/>
              <a:t>Ride in the UK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16012" y="6524625"/>
            <a:ext cx="5256187" cy="26035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Webinar – Mobility </a:t>
            </a:r>
            <a:r>
              <a:rPr lang="de-DE" dirty="0" err="1" smtClean="0">
                <a:solidFill>
                  <a:srgbClr val="000000"/>
                </a:solidFill>
              </a:rPr>
              <a:t>management</a:t>
            </a:r>
            <a:endParaRPr lang="de-DE" dirty="0" smtClean="0">
              <a:solidFill>
                <a:srgbClr val="00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314" y="3122607"/>
            <a:ext cx="2340215" cy="303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8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Introduction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960" y="1484784"/>
            <a:ext cx="9159552" cy="460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4095"/>
              </a:buClr>
              <a:buSzPct val="135000"/>
              <a:defRPr b="1">
                <a:solidFill>
                  <a:srgbClr val="134095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68325" indent="-3778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134095"/>
              </a:buClr>
              <a:buSzPct val="130000"/>
              <a:buChar char="•"/>
              <a:defRPr sz="17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87425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95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4pPr>
            <a:lvl5pPr marL="21145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marL="479425" lvl="1" indent="0">
              <a:buNone/>
            </a:pPr>
            <a:endParaRPr lang="en-GB" sz="2100" kern="0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16012" y="6524625"/>
            <a:ext cx="5256187" cy="2603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Webinar – Mobility </a:t>
            </a:r>
            <a:r>
              <a:rPr lang="de-DE" dirty="0" err="1" smtClean="0"/>
              <a:t>management</a:t>
            </a:r>
            <a:endParaRPr lang="de-DE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3601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78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Introduction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960" y="2060848"/>
            <a:ext cx="9159552" cy="403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4095"/>
              </a:buClr>
              <a:buSzPct val="135000"/>
              <a:defRPr b="1">
                <a:solidFill>
                  <a:srgbClr val="134095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68325" indent="-3778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134095"/>
              </a:buClr>
              <a:buSzPct val="130000"/>
              <a:buChar char="•"/>
              <a:defRPr sz="17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87425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95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4pPr>
            <a:lvl5pPr marL="21145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marL="822325" lvl="1" indent="-342900"/>
            <a:r>
              <a:rPr lang="en-GB" sz="2100" kern="0" dirty="0" smtClean="0"/>
              <a:t>Programme</a:t>
            </a:r>
          </a:p>
          <a:p>
            <a:pPr marL="822325" lvl="1" indent="-342900"/>
            <a:endParaRPr lang="en-GB" sz="2100" kern="0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16012" y="6524625"/>
            <a:ext cx="5256187" cy="2603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Webinar – Mobility Management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403895"/>
              </p:ext>
            </p:extLst>
          </p:nvPr>
        </p:nvGraphicFramePr>
        <p:xfrm>
          <a:off x="611560" y="2710436"/>
          <a:ext cx="7488831" cy="2446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4032448"/>
                <a:gridCol w="2520279"/>
              </a:tblGrid>
              <a:tr h="573030">
                <a:tc>
                  <a:txBody>
                    <a:bodyPr/>
                    <a:lstStyle/>
                    <a:p>
                      <a:r>
                        <a:rPr lang="nl-NL" dirty="0" smtClean="0"/>
                        <a:t>timing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subject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speaker</a:t>
                      </a:r>
                      <a:endParaRPr lang="nl-BE" dirty="0"/>
                    </a:p>
                  </a:txBody>
                  <a:tcPr/>
                </a:tc>
              </a:tr>
              <a:tr h="573030">
                <a:tc>
                  <a:txBody>
                    <a:bodyPr/>
                    <a:lstStyle/>
                    <a:p>
                      <a:r>
                        <a:rPr lang="nl-NL" dirty="0" smtClean="0"/>
                        <a:t>15h00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Welcome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and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introduction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Sarah Martens</a:t>
                      </a:r>
                      <a:endParaRPr lang="nl-BE" dirty="0"/>
                    </a:p>
                  </a:txBody>
                  <a:tcPr/>
                </a:tc>
              </a:tr>
              <a:tr h="727666">
                <a:tc>
                  <a:txBody>
                    <a:bodyPr/>
                    <a:lstStyle/>
                    <a:p>
                      <a:r>
                        <a:rPr lang="nl-NL" dirty="0" smtClean="0"/>
                        <a:t>15h10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Behaviour</a:t>
                      </a:r>
                      <a:r>
                        <a:rPr lang="nl-NL" dirty="0" smtClean="0"/>
                        <a:t> Change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Theories</a:t>
                      </a:r>
                      <a:r>
                        <a:rPr lang="nl-NL" baseline="0" dirty="0" smtClean="0"/>
                        <a:t> in Love </a:t>
                      </a:r>
                      <a:r>
                        <a:rPr lang="nl-NL" baseline="0" dirty="0" err="1" smtClean="0"/>
                        <a:t>To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Ride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Thomas Stokell</a:t>
                      </a:r>
                      <a:endParaRPr lang="nl-BE" dirty="0"/>
                    </a:p>
                  </a:txBody>
                  <a:tcPr/>
                </a:tc>
              </a:tr>
              <a:tr h="573030">
                <a:tc>
                  <a:txBody>
                    <a:bodyPr/>
                    <a:lstStyle/>
                    <a:p>
                      <a:r>
                        <a:rPr lang="nl-NL" dirty="0" smtClean="0"/>
                        <a:t>15h40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Q&amp;A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19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Introduction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960" y="1988840"/>
            <a:ext cx="7287344" cy="410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4095"/>
              </a:buClr>
              <a:buSzPct val="135000"/>
              <a:defRPr b="1">
                <a:solidFill>
                  <a:srgbClr val="134095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68325" indent="-3778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134095"/>
              </a:buClr>
              <a:buSzPct val="130000"/>
              <a:buChar char="•"/>
              <a:defRPr sz="17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87425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95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4pPr>
            <a:lvl5pPr marL="21145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marL="822325" lvl="1" indent="-342900"/>
            <a:r>
              <a:rPr lang="en-GB" sz="2100" kern="0" dirty="0" smtClean="0"/>
              <a:t>How does </a:t>
            </a:r>
            <a:r>
              <a:rPr lang="en-GB" sz="2100" kern="0" dirty="0" err="1" smtClean="0"/>
              <a:t>GoToWebinar</a:t>
            </a:r>
            <a:r>
              <a:rPr lang="en-GB" sz="2100" kern="0" dirty="0" smtClean="0"/>
              <a:t> work? </a:t>
            </a:r>
          </a:p>
          <a:p>
            <a:pPr marL="1609725" lvl="1" indent="0">
              <a:buNone/>
            </a:pPr>
            <a:endParaRPr lang="en-GB" sz="2100" kern="0" dirty="0" smtClean="0"/>
          </a:p>
          <a:p>
            <a:pPr marL="1166813" lvl="1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GB" sz="2100" kern="0" dirty="0" smtClean="0"/>
              <a:t>Hide / Unhide the control panel</a:t>
            </a:r>
          </a:p>
          <a:p>
            <a:pPr marL="1166813" lvl="1" indent="0">
              <a:lnSpc>
                <a:spcPct val="130000"/>
              </a:lnSpc>
              <a:buNone/>
            </a:pPr>
            <a:r>
              <a:rPr lang="en-GB" sz="2100" kern="0" dirty="0" smtClean="0"/>
              <a:t>(Mute / Unmute yourself)</a:t>
            </a:r>
            <a:endParaRPr lang="en-GB" sz="2100" kern="0" dirty="0"/>
          </a:p>
          <a:p>
            <a:pPr marL="1166813" lvl="1" indent="0">
              <a:lnSpc>
                <a:spcPct val="130000"/>
              </a:lnSpc>
              <a:buNone/>
            </a:pPr>
            <a:r>
              <a:rPr lang="en-GB" sz="2100" kern="0" dirty="0" smtClean="0"/>
              <a:t>Full screen</a:t>
            </a:r>
          </a:p>
          <a:p>
            <a:pPr marL="1166813" lvl="1" indent="0">
              <a:lnSpc>
                <a:spcPct val="130000"/>
              </a:lnSpc>
              <a:buNone/>
            </a:pPr>
            <a:r>
              <a:rPr lang="en-GB" sz="2100" kern="0" dirty="0" smtClean="0"/>
              <a:t>Request to be unmuted to ask questions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16012" y="6524625"/>
            <a:ext cx="5256187" cy="2603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Webinar – Mobility </a:t>
            </a:r>
            <a:r>
              <a:rPr lang="de-DE" dirty="0" err="1" smtClean="0"/>
              <a:t>management</a:t>
            </a:r>
            <a:endParaRPr lang="de-DE" dirty="0" smtClean="0"/>
          </a:p>
        </p:txBody>
      </p:sp>
      <p:grpSp>
        <p:nvGrpSpPr>
          <p:cNvPr id="8" name="Group 3"/>
          <p:cNvGrpSpPr/>
          <p:nvPr/>
        </p:nvGrpSpPr>
        <p:grpSpPr>
          <a:xfrm>
            <a:off x="406429" y="2711555"/>
            <a:ext cx="544949" cy="2554652"/>
            <a:chOff x="7391400" y="2503055"/>
            <a:chExt cx="801867" cy="36691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Picture 2" descr="H:\AA - current projects\Recent Screen Shots\G2W\G2W 5.0\attendee\gt muted_hand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2503055"/>
              <a:ext cx="801867" cy="3669145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2"/>
            <p:cNvSpPr/>
            <p:nvPr/>
          </p:nvSpPr>
          <p:spPr>
            <a:xfrm>
              <a:off x="7467600" y="5083780"/>
              <a:ext cx="628108" cy="629752"/>
            </a:xfrm>
            <a:prstGeom prst="ellipse">
              <a:avLst/>
            </a:prstGeom>
            <a:noFill/>
            <a:ln w="57150" cap="flat" cmpd="sng" algn="ctr">
              <a:solidFill>
                <a:schemeClr val="accent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" r="7826" b="2294"/>
          <a:stretch/>
        </p:blipFill>
        <p:spPr>
          <a:xfrm>
            <a:off x="6391372" y="58556"/>
            <a:ext cx="2752628" cy="646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8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Introduction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960" y="1988840"/>
            <a:ext cx="7287344" cy="410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4095"/>
              </a:buClr>
              <a:buSzPct val="135000"/>
              <a:defRPr b="1">
                <a:solidFill>
                  <a:srgbClr val="134095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68325" indent="-3778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134095"/>
              </a:buClr>
              <a:buSzPct val="130000"/>
              <a:buChar char="•"/>
              <a:defRPr sz="17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87425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95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4pPr>
            <a:lvl5pPr marL="21145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marL="822325" lvl="1" indent="-342900"/>
            <a:r>
              <a:rPr lang="en-GB" sz="2100" kern="0" dirty="0" smtClean="0"/>
              <a:t>How does </a:t>
            </a:r>
            <a:r>
              <a:rPr lang="en-GB" sz="2100" kern="0" dirty="0" err="1" smtClean="0"/>
              <a:t>GoToWebinar</a:t>
            </a:r>
            <a:r>
              <a:rPr lang="en-GB" sz="2100" kern="0" dirty="0" smtClean="0"/>
              <a:t> work? </a:t>
            </a:r>
          </a:p>
          <a:p>
            <a:pPr marL="1609725" lvl="1" indent="0">
              <a:buNone/>
            </a:pPr>
            <a:endParaRPr lang="en-GB" sz="2100" kern="0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16012" y="6524625"/>
            <a:ext cx="5256187" cy="2603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Webinar – Mobility </a:t>
            </a:r>
            <a:r>
              <a:rPr lang="de-DE" dirty="0" err="1" smtClean="0"/>
              <a:t>management</a:t>
            </a:r>
            <a:endParaRPr lang="de-DE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0480"/>
            <a:ext cx="2876550" cy="2181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3" name="Group 2"/>
          <p:cNvGrpSpPr/>
          <p:nvPr/>
        </p:nvGrpSpPr>
        <p:grpSpPr>
          <a:xfrm>
            <a:off x="5220072" y="1685183"/>
            <a:ext cx="3574715" cy="4411662"/>
            <a:chOff x="381001" y="1371600"/>
            <a:chExt cx="3574715" cy="44116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4" name="Picture 3" descr="H:\AA - current projects\Recent Screen Shots\G2W\G2W 5.0\attendee\gt muted_hand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1" y="1600200"/>
              <a:ext cx="433402" cy="1983142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:\AA - current projects\Recent Screen Shots\G2W\G2W 5.0\attendee\panel audio_ question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55" y="1371600"/>
              <a:ext cx="3188161" cy="4411662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ounded Rectangle 8"/>
            <p:cNvSpPr/>
            <p:nvPr/>
          </p:nvSpPr>
          <p:spPr>
            <a:xfrm>
              <a:off x="814403" y="2938333"/>
              <a:ext cx="3071797" cy="2090867"/>
            </a:xfrm>
            <a:prstGeom prst="roundRect">
              <a:avLst>
                <a:gd name="adj" fmla="val 4230"/>
              </a:avLst>
            </a:prstGeom>
            <a:noFill/>
            <a:ln w="5715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Oval 1"/>
            <p:cNvSpPr/>
            <p:nvPr/>
          </p:nvSpPr>
          <p:spPr>
            <a:xfrm>
              <a:off x="381001" y="2961875"/>
              <a:ext cx="421691" cy="415635"/>
            </a:xfrm>
            <a:prstGeom prst="ellipse">
              <a:avLst/>
            </a:prstGeom>
            <a:noFill/>
            <a:ln w="5715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72" y="5104658"/>
            <a:ext cx="2775259" cy="2550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03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"/>
          <a:stretch/>
        </p:blipFill>
        <p:spPr bwMode="auto">
          <a:xfrm>
            <a:off x="0" y="0"/>
            <a:ext cx="8073420" cy="690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5441910" y="3032106"/>
            <a:ext cx="6271708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defTabSz="449263">
              <a:defRPr/>
            </a:pPr>
            <a:r>
              <a:rPr lang="en-US" sz="3200" dirty="0">
                <a:solidFill>
                  <a:srgbClr val="FFFFFF"/>
                </a:solidFill>
                <a:latin typeface="Arial" charset="0"/>
              </a:rPr>
              <a:t>CIVITAS Demonstration cities</a:t>
            </a:r>
            <a:endParaRPr lang="en-GB" sz="32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77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The CIVITAS Community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325" lvl="1"/>
            <a:r>
              <a:rPr lang="en-GB" sz="2100" dirty="0" smtClean="0"/>
              <a:t>Projects:</a:t>
            </a:r>
          </a:p>
          <a:p>
            <a:pPr marL="1241425" lvl="2"/>
            <a:r>
              <a:rPr lang="en-GB" sz="2000" dirty="0" err="1" smtClean="0"/>
              <a:t>Dyn@mo</a:t>
            </a:r>
            <a:r>
              <a:rPr lang="en-GB" sz="2000" dirty="0" smtClean="0"/>
              <a:t> </a:t>
            </a:r>
            <a:r>
              <a:rPr lang="en-GB" sz="2000" dirty="0"/>
              <a:t>and </a:t>
            </a:r>
            <a:r>
              <a:rPr lang="en-GB" sz="2000" dirty="0" smtClean="0"/>
              <a:t>2Move2</a:t>
            </a:r>
          </a:p>
          <a:p>
            <a:pPr marL="1241425" lvl="2"/>
            <a:r>
              <a:rPr lang="en-GB" sz="2000" dirty="0"/>
              <a:t>WIKI and </a:t>
            </a:r>
            <a:r>
              <a:rPr lang="en-GB" sz="2000" dirty="0" smtClean="0"/>
              <a:t>CAPITAL</a:t>
            </a:r>
            <a:endParaRPr lang="en-GB" sz="2000" dirty="0"/>
          </a:p>
          <a:p>
            <a:pPr marL="822325" lvl="1"/>
            <a:r>
              <a:rPr lang="en-GB" sz="2100" dirty="0" smtClean="0"/>
              <a:t>CIVITAS Forum Network</a:t>
            </a:r>
          </a:p>
          <a:p>
            <a:pPr marL="822325" lvl="1"/>
            <a:r>
              <a:rPr lang="en-GB" sz="2100" dirty="0" smtClean="0"/>
              <a:t>CIVINET local-language networks</a:t>
            </a:r>
            <a:endParaRPr lang="en-GB" sz="2100" dirty="0"/>
          </a:p>
          <a:p>
            <a:pPr marL="822325" lvl="1"/>
            <a:r>
              <a:rPr lang="en-GB" sz="2100" dirty="0"/>
              <a:t>10 Thematic Groups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0186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Pour Eric C\shutterstock_1092860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343996" y="2727816"/>
            <a:ext cx="1980000" cy="1800000"/>
          </a:xfrm>
          <a:prstGeom prst="hexagon">
            <a:avLst/>
          </a:prstGeom>
          <a:solidFill>
            <a:srgbClr val="D27D00">
              <a:alpha val="69804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 anchorCtr="0">
            <a:noAutofit/>
          </a:bodyPr>
          <a:lstStyle/>
          <a:p>
            <a:pPr algn="ctr" defTabSz="449263"/>
            <a:r>
              <a:rPr lang="fr-LU" sz="2000" b="1" dirty="0" err="1">
                <a:solidFill>
                  <a:srgbClr val="FFFFFF"/>
                </a:solidFill>
              </a:rPr>
              <a:t>Mobility</a:t>
            </a:r>
            <a:endParaRPr lang="fr-LU" sz="2000" b="1" dirty="0">
              <a:solidFill>
                <a:srgbClr val="FFFFFF"/>
              </a:solidFill>
            </a:endParaRPr>
          </a:p>
          <a:p>
            <a:pPr algn="ctr" defTabSz="449263"/>
            <a:r>
              <a:rPr lang="fr-LU" sz="2000" b="1" dirty="0">
                <a:solidFill>
                  <a:srgbClr val="FFFFFF"/>
                </a:solidFill>
              </a:rPr>
              <a:t>Management</a:t>
            </a:r>
          </a:p>
        </p:txBody>
      </p:sp>
      <p:sp>
        <p:nvSpPr>
          <p:cNvPr id="7" name="TextBox 6"/>
          <p:cNvSpPr txBox="1">
            <a:spLocks/>
          </p:cNvSpPr>
          <p:nvPr/>
        </p:nvSpPr>
        <p:spPr>
          <a:xfrm>
            <a:off x="1927837" y="1853217"/>
            <a:ext cx="1980000" cy="1800000"/>
          </a:xfrm>
          <a:prstGeom prst="hexagon">
            <a:avLst/>
          </a:prstGeom>
          <a:solidFill>
            <a:srgbClr val="FFC000">
              <a:alpha val="69804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 anchorCtr="0">
            <a:noAutofit/>
          </a:bodyPr>
          <a:lstStyle/>
          <a:p>
            <a:pPr algn="ctr" defTabSz="449263"/>
            <a:r>
              <a:rPr lang="fr-LU" sz="2000" b="1" dirty="0" err="1">
                <a:solidFill>
                  <a:srgbClr val="FFFFFF"/>
                </a:solidFill>
              </a:rPr>
              <a:t>Demand</a:t>
            </a:r>
            <a:endParaRPr lang="fr-LU" sz="2000" b="1" dirty="0">
              <a:solidFill>
                <a:srgbClr val="FFFFFF"/>
              </a:solidFill>
            </a:endParaRPr>
          </a:p>
          <a:p>
            <a:pPr algn="ctr" defTabSz="449263"/>
            <a:r>
              <a:rPr lang="fr-LU" sz="2000" b="1" dirty="0">
                <a:solidFill>
                  <a:srgbClr val="FFFFFF"/>
                </a:solidFill>
              </a:rPr>
              <a:t>Management </a:t>
            </a:r>
          </a:p>
          <a:p>
            <a:pPr algn="ctr" defTabSz="449263"/>
            <a:r>
              <a:rPr lang="fr-LU" sz="2000" b="1" dirty="0" err="1">
                <a:solidFill>
                  <a:srgbClr val="FFFFFF"/>
                </a:solidFill>
              </a:rPr>
              <a:t>Strategies</a:t>
            </a:r>
            <a:endParaRPr lang="fr-LU" sz="2000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5100606" y="1853216"/>
            <a:ext cx="1980000" cy="1800000"/>
          </a:xfrm>
          <a:prstGeom prst="hexagon">
            <a:avLst/>
          </a:prstGeom>
          <a:solidFill>
            <a:srgbClr val="F3750D">
              <a:alpha val="69804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 anchorCtr="0">
            <a:noAutofit/>
          </a:bodyPr>
          <a:lstStyle/>
          <a:p>
            <a:pPr algn="ctr" defTabSz="449263"/>
            <a:r>
              <a:rPr lang="fr-LU" sz="2000" b="1" dirty="0">
                <a:solidFill>
                  <a:srgbClr val="FFFFFF"/>
                </a:solidFill>
              </a:rPr>
              <a:t>Collective</a:t>
            </a:r>
          </a:p>
          <a:p>
            <a:pPr algn="ctr" defTabSz="449263"/>
            <a:r>
              <a:rPr lang="fr-LU" sz="2000" b="1" dirty="0" err="1">
                <a:solidFill>
                  <a:srgbClr val="FFFFFF"/>
                </a:solidFill>
              </a:rPr>
              <a:t>Passenger</a:t>
            </a:r>
            <a:r>
              <a:rPr lang="fr-LU" sz="2000" b="1" dirty="0">
                <a:solidFill>
                  <a:srgbClr val="FFFFFF"/>
                </a:solidFill>
              </a:rPr>
              <a:t> </a:t>
            </a:r>
          </a:p>
          <a:p>
            <a:pPr algn="ctr" defTabSz="449263"/>
            <a:r>
              <a:rPr lang="fr-LU" sz="2000" b="1" dirty="0">
                <a:solidFill>
                  <a:srgbClr val="FFFFFF"/>
                </a:solidFill>
              </a:rPr>
              <a:t>Transport</a:t>
            </a: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1893396" y="3704016"/>
            <a:ext cx="1980000" cy="1800000"/>
          </a:xfrm>
          <a:prstGeom prst="hexagon">
            <a:avLst/>
          </a:prstGeom>
          <a:solidFill>
            <a:srgbClr val="FFAB2F">
              <a:alpha val="69804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 anchorCtr="0">
            <a:noAutofit/>
          </a:bodyPr>
          <a:lstStyle/>
          <a:p>
            <a:pPr algn="ctr" defTabSz="449263"/>
            <a:r>
              <a:rPr lang="fr-LU" sz="2000" b="1" dirty="0">
                <a:solidFill>
                  <a:srgbClr val="FFFFFF"/>
                </a:solidFill>
              </a:rPr>
              <a:t>Clean Fuels </a:t>
            </a:r>
          </a:p>
          <a:p>
            <a:pPr algn="ctr" defTabSz="449263"/>
            <a:r>
              <a:rPr lang="fr-LU" sz="2000" b="1" dirty="0">
                <a:solidFill>
                  <a:srgbClr val="FFFFFF"/>
                </a:solidFill>
              </a:rPr>
              <a:t>and </a:t>
            </a:r>
            <a:r>
              <a:rPr lang="fr-LU" sz="2000" b="1" dirty="0" err="1">
                <a:solidFill>
                  <a:srgbClr val="FFFFFF"/>
                </a:solidFill>
              </a:rPr>
              <a:t>Vehicles</a:t>
            </a:r>
            <a:endParaRPr lang="fr-LU" sz="2000" b="1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3506401" y="2778616"/>
            <a:ext cx="1980000" cy="1800000"/>
          </a:xfrm>
          <a:prstGeom prst="hexagon">
            <a:avLst/>
          </a:prstGeom>
          <a:solidFill>
            <a:srgbClr val="965900">
              <a:alpha val="69804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 anchorCtr="0">
            <a:noAutofit/>
          </a:bodyPr>
          <a:lstStyle/>
          <a:p>
            <a:pPr algn="ctr" defTabSz="449263"/>
            <a:r>
              <a:rPr lang="fr-LU" sz="2000" b="1" dirty="0">
                <a:solidFill>
                  <a:srgbClr val="FFFFFF"/>
                </a:solidFill>
              </a:rPr>
              <a:t>Transport </a:t>
            </a:r>
          </a:p>
          <a:p>
            <a:pPr algn="ctr" defTabSz="449263"/>
            <a:r>
              <a:rPr lang="fr-LU" sz="2000" b="1" dirty="0" err="1">
                <a:solidFill>
                  <a:srgbClr val="FFFFFF"/>
                </a:solidFill>
              </a:rPr>
              <a:t>Telematics</a:t>
            </a:r>
            <a:endParaRPr lang="fr-LU" sz="2000" b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5075206" y="3704016"/>
            <a:ext cx="1980000" cy="1800000"/>
          </a:xfrm>
          <a:prstGeom prst="hexagon">
            <a:avLst/>
          </a:prstGeom>
          <a:solidFill>
            <a:srgbClr val="CA6008">
              <a:alpha val="69804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 anchorCtr="0">
            <a:noAutofit/>
          </a:bodyPr>
          <a:lstStyle/>
          <a:p>
            <a:pPr algn="ctr" defTabSz="449263"/>
            <a:r>
              <a:rPr lang="fr-LU" sz="2000" b="1" dirty="0" err="1">
                <a:solidFill>
                  <a:srgbClr val="FFFFFF"/>
                </a:solidFill>
              </a:rPr>
              <a:t>Urban</a:t>
            </a:r>
            <a:r>
              <a:rPr lang="fr-LU" sz="2000" b="1" dirty="0">
                <a:solidFill>
                  <a:srgbClr val="FFFFFF"/>
                </a:solidFill>
              </a:rPr>
              <a:t> </a:t>
            </a:r>
            <a:r>
              <a:rPr lang="fr-LU" sz="2000" b="1" dirty="0" err="1">
                <a:solidFill>
                  <a:srgbClr val="FFFFFF"/>
                </a:solidFill>
              </a:rPr>
              <a:t>Freight</a:t>
            </a:r>
            <a:endParaRPr lang="fr-LU" sz="2000" b="1" dirty="0">
              <a:solidFill>
                <a:srgbClr val="FFFFFF"/>
              </a:solidFill>
            </a:endParaRPr>
          </a:p>
          <a:p>
            <a:pPr algn="ctr" defTabSz="449263"/>
            <a:r>
              <a:rPr lang="fr-LU" sz="2000" b="1" dirty="0" err="1" smtClean="0">
                <a:solidFill>
                  <a:srgbClr val="FFFFFF"/>
                </a:solidFill>
              </a:rPr>
              <a:t>Logistics</a:t>
            </a:r>
            <a:endParaRPr lang="fr-LU" sz="2000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6661854" y="2816716"/>
            <a:ext cx="1980000" cy="180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 anchorCtr="0">
            <a:noAutofit/>
          </a:bodyPr>
          <a:lstStyle/>
          <a:p>
            <a:pPr algn="ctr" defTabSz="449263"/>
            <a:r>
              <a:rPr lang="fr-LU" sz="2000" b="1" dirty="0">
                <a:solidFill>
                  <a:srgbClr val="FFFFFF"/>
                </a:solidFill>
              </a:rPr>
              <a:t>Public </a:t>
            </a:r>
          </a:p>
          <a:p>
            <a:pPr algn="ctr" defTabSz="449263"/>
            <a:r>
              <a:rPr lang="fr-LU" sz="2000" b="1" dirty="0" err="1">
                <a:solidFill>
                  <a:srgbClr val="FFFFFF"/>
                </a:solidFill>
              </a:rPr>
              <a:t>Involvement</a:t>
            </a:r>
            <a:endParaRPr lang="fr-LU" sz="2000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>
            <a:spLocks/>
          </p:cNvSpPr>
          <p:nvPr/>
        </p:nvSpPr>
        <p:spPr>
          <a:xfrm>
            <a:off x="3490535" y="902416"/>
            <a:ext cx="1980000" cy="1800000"/>
          </a:xfrm>
          <a:prstGeom prst="hexagon">
            <a:avLst/>
          </a:prstGeom>
          <a:solidFill>
            <a:srgbClr val="FF9900">
              <a:alpha val="69804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 anchorCtr="0">
            <a:noAutofit/>
          </a:bodyPr>
          <a:lstStyle/>
          <a:p>
            <a:pPr algn="ctr" defTabSz="449263"/>
            <a:r>
              <a:rPr lang="fr-LU" sz="2000" b="1" dirty="0" err="1">
                <a:solidFill>
                  <a:srgbClr val="FFFFFF"/>
                </a:solidFill>
              </a:rPr>
              <a:t>Safety</a:t>
            </a:r>
            <a:r>
              <a:rPr lang="fr-LU" sz="2000" b="1" dirty="0">
                <a:solidFill>
                  <a:srgbClr val="FFFFFF"/>
                </a:solidFill>
              </a:rPr>
              <a:t> and </a:t>
            </a:r>
          </a:p>
          <a:p>
            <a:pPr algn="ctr" defTabSz="449263"/>
            <a:r>
              <a:rPr lang="fr-LU" sz="2000" b="1" dirty="0">
                <a:solidFill>
                  <a:srgbClr val="FFFFFF"/>
                </a:solidFill>
              </a:rPr>
              <a:t>Security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30402" y="134928"/>
            <a:ext cx="7213598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288000">
            <a:spAutoFit/>
          </a:bodyPr>
          <a:lstStyle/>
          <a:p>
            <a:pPr defTabSz="449263">
              <a:defRPr/>
            </a:pPr>
            <a:r>
              <a:rPr lang="en-US" sz="3200" dirty="0" smtClean="0">
                <a:solidFill>
                  <a:srgbClr val="FFFFFF"/>
                </a:solidFill>
                <a:latin typeface="Arial" charset="0"/>
              </a:rPr>
              <a:t>Thematic Groups</a:t>
            </a:r>
            <a:endParaRPr lang="en-US" sz="3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293100" y="6096000"/>
            <a:ext cx="736600" cy="508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</a:pPr>
            <a:endParaRPr lang="fr-L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293100" y="5930900"/>
            <a:ext cx="736600" cy="673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</a:pPr>
            <a:endParaRPr lang="fr-L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" name="TextBox 2"/>
          <p:cNvSpPr txBox="1">
            <a:spLocks/>
          </p:cNvSpPr>
          <p:nvPr/>
        </p:nvSpPr>
        <p:spPr>
          <a:xfrm>
            <a:off x="343996" y="902416"/>
            <a:ext cx="1980000" cy="1800000"/>
          </a:xfrm>
          <a:prstGeom prst="hexagon">
            <a:avLst/>
          </a:prstGeom>
          <a:solidFill>
            <a:srgbClr val="D27D00">
              <a:alpha val="69804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 anchorCtr="0">
            <a:noAutofit/>
          </a:bodyPr>
          <a:lstStyle/>
          <a:p>
            <a:pPr algn="ctr" defTabSz="449263"/>
            <a:r>
              <a:rPr lang="fr-LU" sz="2000" b="1" dirty="0">
                <a:solidFill>
                  <a:srgbClr val="FFFFFF"/>
                </a:solidFill>
              </a:rPr>
              <a:t>Car </a:t>
            </a:r>
          </a:p>
          <a:p>
            <a:pPr algn="ctr" defTabSz="449263"/>
            <a:r>
              <a:rPr lang="fr-LU" sz="2000" b="1" dirty="0">
                <a:solidFill>
                  <a:srgbClr val="FFFFFF"/>
                </a:solidFill>
              </a:rPr>
              <a:t>Independent</a:t>
            </a:r>
          </a:p>
          <a:p>
            <a:pPr algn="ctr" defTabSz="449263"/>
            <a:r>
              <a:rPr lang="fr-LU" sz="2000" b="1" dirty="0" err="1">
                <a:solidFill>
                  <a:srgbClr val="FFFFFF"/>
                </a:solidFill>
              </a:rPr>
              <a:t>Lifestyles</a:t>
            </a:r>
            <a:endParaRPr lang="fr-LU" sz="2000" b="1" dirty="0">
              <a:solidFill>
                <a:srgbClr val="FFFFFF"/>
              </a:solidFill>
            </a:endParaRPr>
          </a:p>
        </p:txBody>
      </p:sp>
      <p:sp>
        <p:nvSpPr>
          <p:cNvPr id="18" name="TextBox 2"/>
          <p:cNvSpPr txBox="1">
            <a:spLocks/>
          </p:cNvSpPr>
          <p:nvPr/>
        </p:nvSpPr>
        <p:spPr>
          <a:xfrm>
            <a:off x="6681400" y="927816"/>
            <a:ext cx="1980000" cy="1800000"/>
          </a:xfrm>
          <a:prstGeom prst="hexagon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 anchorCtr="0">
            <a:noAutofit/>
          </a:bodyPr>
          <a:lstStyle/>
          <a:p>
            <a:pPr algn="ctr" defTabSz="449263"/>
            <a:r>
              <a:rPr lang="fr-LU" sz="2000" b="1" dirty="0">
                <a:solidFill>
                  <a:srgbClr val="FFFFFF"/>
                </a:solidFill>
              </a:rPr>
              <a:t>Integrated</a:t>
            </a:r>
          </a:p>
          <a:p>
            <a:pPr algn="ctr" defTabSz="449263"/>
            <a:r>
              <a:rPr lang="fr-LU" sz="2000" b="1" dirty="0">
                <a:solidFill>
                  <a:srgbClr val="FFFFFF"/>
                </a:solidFill>
              </a:rPr>
              <a:t>Planning</a:t>
            </a:r>
          </a:p>
        </p:txBody>
      </p:sp>
    </p:spTree>
    <p:extLst>
      <p:ext uri="{BB962C8B-B14F-4D97-AF65-F5344CB8AC3E}">
        <p14:creationId xmlns:p14="http://schemas.microsoft.com/office/powerpoint/2010/main" val="4775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/>
      <p:bldP spid="15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Introduction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2800" y="1772815"/>
            <a:ext cx="9159552" cy="43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4095"/>
              </a:buClr>
              <a:buSzPct val="135000"/>
              <a:defRPr b="1">
                <a:solidFill>
                  <a:srgbClr val="134095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68325" indent="-3778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134095"/>
              </a:buClr>
              <a:buSzPct val="130000"/>
              <a:buChar char="•"/>
              <a:defRPr sz="17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87425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95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4pPr>
            <a:lvl5pPr marL="21145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marL="822325" lvl="1" indent="-342900"/>
            <a:r>
              <a:rPr lang="en-GB" sz="2100" kern="0" dirty="0" smtClean="0"/>
              <a:t>This webinar is organised by the </a:t>
            </a:r>
            <a:br>
              <a:rPr lang="en-GB" sz="2100" kern="0" dirty="0" smtClean="0"/>
            </a:br>
            <a:r>
              <a:rPr lang="en-GB" sz="2100" kern="0" dirty="0" smtClean="0"/>
              <a:t>CIVITAS Thematic Group on Mobility Management</a:t>
            </a:r>
          </a:p>
          <a:p>
            <a:pPr marL="822325" lvl="1" indent="-342900"/>
            <a:endParaRPr lang="en-GB" sz="2100" kern="0" dirty="0"/>
          </a:p>
          <a:p>
            <a:pPr marL="822325" lvl="1" indent="-342900"/>
            <a:endParaRPr lang="en-GB" sz="2100" kern="0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16012" y="6524625"/>
            <a:ext cx="5256187" cy="2603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Webinar – Mobility </a:t>
            </a:r>
            <a:r>
              <a:rPr lang="de-DE" dirty="0" err="1" smtClean="0"/>
              <a:t>management</a:t>
            </a:r>
            <a:endParaRPr lang="de-DE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36912"/>
            <a:ext cx="5160442" cy="3833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88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V_PLUS_II_DYN@MO_slides_template_v0 2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thema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nl-B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nl-B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Kantoor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odèle par défaut">
  <a:themeElements>
    <a:clrScheme name="Modèle par défaut 1">
      <a:dk1>
        <a:srgbClr val="000000"/>
      </a:dk1>
      <a:lt1>
        <a:srgbClr val="FFFFFF"/>
      </a:lt1>
      <a:dk2>
        <a:srgbClr val="134095"/>
      </a:dk2>
      <a:lt2>
        <a:srgbClr val="808080"/>
      </a:lt2>
      <a:accent1>
        <a:srgbClr val="00A8ED"/>
      </a:accent1>
      <a:accent2>
        <a:srgbClr val="B6DDF4"/>
      </a:accent2>
      <a:accent3>
        <a:srgbClr val="FFFFFF"/>
      </a:accent3>
      <a:accent4>
        <a:srgbClr val="000000"/>
      </a:accent4>
      <a:accent5>
        <a:srgbClr val="AAD1F4"/>
      </a:accent5>
      <a:accent6>
        <a:srgbClr val="A5C8DD"/>
      </a:accent6>
      <a:hlink>
        <a:srgbClr val="D0D1D3"/>
      </a:hlink>
      <a:folHlink>
        <a:srgbClr val="B7B5B6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134095"/>
        </a:dk2>
        <a:lt2>
          <a:srgbClr val="808080"/>
        </a:lt2>
        <a:accent1>
          <a:srgbClr val="00A8ED"/>
        </a:accent1>
        <a:accent2>
          <a:srgbClr val="B6DDF4"/>
        </a:accent2>
        <a:accent3>
          <a:srgbClr val="FFFFFF"/>
        </a:accent3>
        <a:accent4>
          <a:srgbClr val="000000"/>
        </a:accent4>
        <a:accent5>
          <a:srgbClr val="AAD1F4"/>
        </a:accent5>
        <a:accent6>
          <a:srgbClr val="A5C8DD"/>
        </a:accent6>
        <a:hlink>
          <a:srgbClr val="D0D1D3"/>
        </a:hlink>
        <a:folHlink>
          <a:srgbClr val="B7B5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62DD6D7FD2254C8753405B109F5BFB" ma:contentTypeVersion="5" ma:contentTypeDescription="Create a new document." ma:contentTypeScope="" ma:versionID="5d567e0b12938fa396f3e5b06a9f0926">
  <xsd:schema xmlns:xsd="http://www.w3.org/2001/XMLSchema" xmlns:xs="http://www.w3.org/2001/XMLSchema" xmlns:p="http://schemas.microsoft.com/office/2006/metadata/properties" xmlns:ns2="7efda664-26d6-41fb-894b-929555b589f3" targetNamespace="http://schemas.microsoft.com/office/2006/metadata/properties" ma:root="true" ma:fieldsID="e8099f60bb5854e35133649e26158df4" ns2:_="">
    <xsd:import namespace="7efda664-26d6-41fb-894b-929555b589f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fda664-26d6-41fb-894b-929555b589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F491E7-B3D3-4D88-9069-75EFE68F7A6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7efda664-26d6-41fb-894b-929555b589f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8035A7B-FE7C-4C23-B08A-059B1C6963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10D889-67DF-4D43-97E6-E4F738B93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fda664-26d6-41fb-894b-929555b589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1336</TotalTime>
  <Words>348</Words>
  <Application>Microsoft Office PowerPoint</Application>
  <PresentationFormat>Diavoorstelling (4:3)</PresentationFormat>
  <Paragraphs>106</Paragraphs>
  <Slides>13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CIV_PLUS_II_DYN@MO_slides_template_v0 2</vt:lpstr>
      <vt:lpstr>Kantoorthema</vt:lpstr>
      <vt:lpstr>2_Modèle par défaut</vt:lpstr>
      <vt:lpstr>PowerPoint-presentatie</vt:lpstr>
      <vt:lpstr>Introduction</vt:lpstr>
      <vt:lpstr>Introduction</vt:lpstr>
      <vt:lpstr>Introduction</vt:lpstr>
      <vt:lpstr>Introduction</vt:lpstr>
      <vt:lpstr>PowerPoint-presentatie</vt:lpstr>
      <vt:lpstr>The CIVITAS Community </vt:lpstr>
      <vt:lpstr>PowerPoint-presentatie</vt:lpstr>
      <vt:lpstr>Introduction</vt:lpstr>
      <vt:lpstr>Information on TG Mobility Management</vt:lpstr>
      <vt:lpstr>The CIVITAS Thematic Group on  Mobility Management</vt:lpstr>
      <vt:lpstr>PowerPoint-presentatie</vt:lpstr>
      <vt:lpstr>Thomas Stokell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CIVITAS CAPITAL</dc:title>
  <dc:creator>b.decker@rupprecht-consult.eu</dc:creator>
  <cp:lastModifiedBy>Sarah_M21</cp:lastModifiedBy>
  <cp:revision>204</cp:revision>
  <cp:lastPrinted>2013-09-24T07:58:27Z</cp:lastPrinted>
  <dcterms:created xsi:type="dcterms:W3CDTF">2013-04-09T08:14:57Z</dcterms:created>
  <dcterms:modified xsi:type="dcterms:W3CDTF">2015-08-13T15:04:02Z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0x0101000C62DD6D7FD2254C8753405B109F5BFB</vt:lpwstr>
  </property>
  <property fmtid="{D5CDD505-2E9C-101B-9397-08002B2CF9AE}" pid="3" name="_CopySource">
    <vt:lpwstr/>
  </property>
  <property fmtid="{D5CDD505-2E9C-101B-9397-08002B2CF9AE}" pid="4" name="Order">
    <vt:r8>60200</vt:r8>
  </property>
</Properties>
</file>